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ink/ink1.xml" ContentType="application/inkml+xml"/>
  <Override PartName="/ppt/tags/tag6.xml" ContentType="application/vnd.openxmlformats-officedocument.presentationml.tags+xml"/>
  <Override PartName="/ppt/ink/ink2.xml" ContentType="application/inkml+xml"/>
  <Override PartName="/ppt/tags/tag7.xml" ContentType="application/vnd.openxmlformats-officedocument.presentationml.tags+xml"/>
  <Override PartName="/ppt/ink/ink3.xml" ContentType="application/inkml+xml"/>
  <Override PartName="/ppt/tags/tag8.xml" ContentType="application/vnd.openxmlformats-officedocument.presentationml.tags+xml"/>
  <Override PartName="/ppt/ink/ink4.xml" ContentType="application/inkml+xml"/>
  <Override PartName="/ppt/tags/tag9.xml" ContentType="application/vnd.openxmlformats-officedocument.presentationml.tags+xml"/>
  <Override PartName="/ppt/ink/ink5.xml" ContentType="application/inkml+xml"/>
  <Override PartName="/ppt/tags/tag10.xml" ContentType="application/vnd.openxmlformats-officedocument.presentationml.tags+xml"/>
  <Override PartName="/ppt/notesSlides/notesSlide1.xml" ContentType="application/vnd.openxmlformats-officedocument.presentationml.notesSlide+xml"/>
  <Override PartName="/ppt/ink/ink6.xml" ContentType="application/inkml+xml"/>
  <Override PartName="/ppt/tags/tag11.xml" ContentType="application/vnd.openxmlformats-officedocument.presentationml.tags+xml"/>
  <Override PartName="/ppt/notesSlides/notesSlide2.xml" ContentType="application/vnd.openxmlformats-officedocument.presentationml.notesSlide+xml"/>
  <Override PartName="/ppt/ink/ink7.xml" ContentType="application/inkml+xml"/>
  <Override PartName="/ppt/tags/tag12.xml" ContentType="application/vnd.openxmlformats-officedocument.presentationml.tags+xml"/>
  <Override PartName="/ppt/ink/ink8.xml" ContentType="application/inkml+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7" r:id="rId2"/>
    <p:sldId id="272" r:id="rId3"/>
    <p:sldId id="275" r:id="rId4"/>
    <p:sldId id="281" r:id="rId5"/>
    <p:sldId id="282" r:id="rId6"/>
    <p:sldId id="283" r:id="rId7"/>
    <p:sldId id="276" r:id="rId8"/>
    <p:sldId id="277" r:id="rId9"/>
    <p:sldId id="264" r:id="rId10"/>
    <p:sldId id="274" r:id="rId11"/>
    <p:sldId id="284" r:id="rId12"/>
    <p:sldId id="285" r:id="rId13"/>
    <p:sldId id="273" r:id="rId14"/>
    <p:sldId id="286" r:id="rId15"/>
    <p:sldId id="279" r:id="rId16"/>
    <p:sldId id="280" r:id="rId17"/>
  </p:sldIdLst>
  <p:sldSz cx="12192000" cy="6858000"/>
  <p:notesSz cx="6858000" cy="9144000"/>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C49FCE-B795-4C46-B778-300B8F388172}">
          <p14:sldIdLst>
            <p14:sldId id="267"/>
            <p14:sldId id="272"/>
            <p14:sldId id="275"/>
            <p14:sldId id="281"/>
            <p14:sldId id="282"/>
            <p14:sldId id="283"/>
            <p14:sldId id="276"/>
            <p14:sldId id="277"/>
          </p14:sldIdLst>
        </p14:section>
        <p14:section name="Konzert Feed" id="{F6C42BAD-4815-4D22-B3C5-70BFCEE3157F}">
          <p14:sldIdLst>
            <p14:sldId id="264"/>
          </p14:sldIdLst>
        </p14:section>
        <p14:section name="Proberaum" id="{63786C19-4F02-497A-AF1F-C65DBDEE1A88}">
          <p14:sldIdLst>
            <p14:sldId id="274"/>
            <p14:sldId id="284"/>
            <p14:sldId id="285"/>
          </p14:sldIdLst>
        </p14:section>
        <p14:section name="Corontest Feed" id="{090AFAC8-F029-4E9B-9626-B1444DA3CDF1}">
          <p14:sldIdLst>
            <p14:sldId id="273"/>
          </p14:sldIdLst>
        </p14:section>
        <p14:section name="Profilansicht" id="{79753C53-B46B-9A41-BA6B-67FA9C274AA6}">
          <p14:sldIdLst>
            <p14:sldId id="286"/>
          </p14:sldIdLst>
        </p14:section>
        <p14:section name="Mobil" id="{DFEAACAF-DB45-4675-A2E4-BDDDEA438993}">
          <p14:sldIdLst>
            <p14:sldId id="279"/>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nn Klophaus" initials="FK" lastIdx="2" clrIdx="0">
    <p:extLst>
      <p:ext uri="{19B8F6BF-5375-455C-9EA6-DF929625EA0E}">
        <p15:presenceInfo xmlns:p15="http://schemas.microsoft.com/office/powerpoint/2012/main" userId="667f0291b6e194a1" providerId="Windows Live"/>
      </p:ext>
    </p:extLst>
  </p:cmAuthor>
  <p:cmAuthor id="2" name="Finn Klophaus" initials="FK [2]" lastIdx="3" clrIdx="1">
    <p:extLst>
      <p:ext uri="{19B8F6BF-5375-455C-9EA6-DF929625EA0E}">
        <p15:presenceInfo xmlns:p15="http://schemas.microsoft.com/office/powerpoint/2012/main" userId="Finn Klophaus" providerId="None"/>
      </p:ext>
    </p:extLst>
  </p:cmAuthor>
  <p:cmAuthor id="3" name="Jan Reinhards" initials="JR" lastIdx="5" clrIdx="2">
    <p:extLst>
      <p:ext uri="{19B8F6BF-5375-455C-9EA6-DF929625EA0E}">
        <p15:presenceInfo xmlns:p15="http://schemas.microsoft.com/office/powerpoint/2012/main" userId="c2bd3670cf7df2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5C"/>
    <a:srgbClr val="E7512B"/>
    <a:srgbClr val="F15542"/>
    <a:srgbClr val="C5E0B4"/>
    <a:srgbClr val="E2F0D9"/>
    <a:srgbClr val="EE7958"/>
    <a:srgbClr val="1BA1D7"/>
    <a:srgbClr val="FF3399"/>
    <a:srgbClr val="E6512C"/>
    <a:srgbClr val="FF9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9" autoAdjust="0"/>
    <p:restoredTop sz="86384"/>
  </p:normalViewPr>
  <p:slideViewPr>
    <p:cSldViewPr snapToGrid="0">
      <p:cViewPr varScale="1">
        <p:scale>
          <a:sx n="98" d="100"/>
          <a:sy n="98" d="100"/>
        </p:scale>
        <p:origin x="16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00:50:40.555"/>
    </inkml:context>
    <inkml:brush xml:id="br0">
      <inkml:brushProperty name="width" value="0.2" units="cm"/>
      <inkml:brushProperty name="height" value="0.4" units="cm"/>
      <inkml:brushProperty name="color" value="#FFACD5"/>
      <inkml:brushProperty name="tip" value="rectangle"/>
      <inkml:brushProperty name="rasterOp" value="maskPen"/>
    </inkml:brush>
  </inkml:definitions>
  <inkml:trace contextRef="#ctx0" brushRef="#br0">1944 673,'22'-23,"15"9,5 8,14 3,-1-2,0 2,6 1,4-2,8-1,2 2,6 1,0 1,2-2,1-2,10 0,-6 4,4-2,-4-2,6-1,-10 3,1-3,1-2,-9 5,-2-4,-5 3,-5-1,-4-4,-10 3,-4-2,1 5,-2-2,-18 3,-82 2,-35 0,32 0,-1 0,-27 0,-7 2,-7 3,48-4,-1-1,-3 3,-2-1,1-1,0-1,0 0,-1 0,-6 2,0 1,3-1,0 1,-2-1,-1 0,0 2,1-1,-2-3,1 1,3 2,2 0,1 0,2-1,1 0,1 1,-42 6,9-4,9-2,5-2,5 1,13 1,3 2,4-2,8-2,2-1,18 0,15-1,27-2,14-2,13 2,14-5,15 0,6-1,9 0,0 1,-40 3,1-1,1 1,0 1,1-1,1-2,5 1,0 0,1-1,1 0,3-1,1 2,-1-1,0 0,5-2,-1-1,-2 0,0 1,0 1,1-1,0 1,0 1,-2 2,0 0,-1 1,1-1,-3 0,0-1,-2 0,-1 0,1 1,0 0,-6 1,0 1,-2-1,0 0,-4 0,0 0,48 1,-16-2,-8 2,-8-2,-6 4,-6-4,-19 4,-30 1,-37 0,-20 0,-13 0,-18 4,-11 3,42-4,-1 0,-2 0,-1 0,-7 0,-1 0,0 0,0-1,-6 2,-1 0,-1-1,-1 1,-6 2,-2-1,1-1,-1-1,0 0,-2 1,-2 2,-2-1,2 1,-1-1,-5 1,1-1,0 0,0-1,3 2,-1-1,-4 1,0 1,2-1,0 2,-1-1,-1 0,5 0,-1 0,0-1,0 0,9 0,2-1,1-1,0 1,1 0,0 2,3-1,2 0,2 1,1-1,5-1,1 1,2-1,2-1,-2 0,2 0,-35 5,7-3,9 1,8-6,15 5,4 1,16-6,31 5,30-6,21 0,18 0,22-1,-39 0,0-1,3-1,1 0,3-1,1 0,5-1,1 0,6-1,2-2,-1 1,0 0,0 0,0 0,4 0,2 0,0 0,0 0,2-1,1 2,0-1,1 0,8-1,0 0,-7 0,0-1,2 0,0-1,2 2,0-1,-3-1,1 0,2 0,1 0,-2 0,0 0,-4-1,0 1,4 1,0 0,-7 1,-1 2,-1-1,1 0,-3 0,0 0,-1 0,-1 0,-4 0,-2 0,-2 0,-1 1,-2 2,-2-1,-6-1,-1 1,-1 2,-2 0,41-3,-13-1,-12 3,-7 2,-2-2,-21 2,-20-4,-32 7,-21 2,-17 2,-21 4,-18-2,42-4,-1 1,-2 2,-1-1,-11-1,-1 0,0 1,0-1,-5 2,-1-1,-3 1,-1 1,0-1,0 0,-3 0,0 1,-2-1,0 0,0 2,-1 0,-10 0,-1 1,4-2,1 1,-7 2,0-1,2-1,0-1,0 3,1 1,1-2,0 0,2 1,1 0,0 1,2 0,5-2,2-1,-3 2,1-1,2-1,2 2,2-1,1 1,6-3,1 1,5 2,1-1,4-2,2 0,-41 2,7 4,19-6,7 1,3 5,34-1,29 5,39-4,31-6,13-8,13-2,-42 1,1-1,4-2,2-1,7 1,2 1,4-2,0-1,-3 0,1 0,10 0,1 0,4 0,1-1,4-1,1-1,2 2,1-1,-33 2,0 0,1-1,2 1,0 0,0 0,1-1,0 1,1 0,1 1,0-1,0 0,-1 0,-1-1,0 0,2 1,0 0,0 1,0-1,-1 0,1 0,-1 1,1-1,-1 0,1 1,-1-1,1 2,-2 0,0 0,0 1,-1-1,1 0,-1 1,-1-1,1 0,-1 1,-1-1,0 0,-1 1,30-3,-2 1,-2 1,-1-1,-1 1,-1 1,-6 2,-1-1,0 0,-1-1,-4 0,-2 0,-4 0,-2 0,-1 2,-2 1,-9-1,-2-1,-4 2,-1 1,37 0,-10 0,-21-2,-6-2,-5 2,-42-4,-23 7,-27 4,-15-3,-31 10,42-8,-2 0,-4 0,-1 0,-7 1,-2 0,-3-1,-2-1,-3 0,0 1,-4 2,-1-1,0 1,-2 1,-8 0,-1 0,4 0,0 0,-6 0,1 0,0 0,0 0,-2 0,-1 0,3 0,0 0,-1 0,0 1,-1 1,1 1,6-3,0 1,-2 2,0 1,3-2,1 0,3 0,1 1,-1 0,2-1,8-1,1-2,3 1,1 0,5 0,1 0,3 0,1 0,-39 6,10-2,13-2,11-1,11 1,24-3,32-6,26 0,45 0,11-1,-37-1,1-1,7 0,2-2,9-1,1-2,2 1,0 0,2 0,1 0,10 0,1-1,2-1,0 1,6-2,1 1,1 0,1 1,-28 1,0 2,0-1,-1 0,0 1,1-1,1 0,1-1,-1 1,2 0,0 1,0-1,-2 1,0 0,0 0,1 0,-1 0,0 1,-1-1,-1 0,1 1,-2-1,0 0,1 1,0-1,0 0,1 1,31-3,-1 1,-3 1,-1 1,-6 1,0 1,2-1,-1 0,-8 1,-1-1,-4 1,-2 0,-3-2,-2 1,-5 3,-1-1,-5-1,-2-1,-4 2,-2 1,41 0,-11 0,-18 0,-7 0,-6 0,-37 9,-26 2,-30-2,-23-1,-27 3,42-6,-2-1,-6 2,-2-1,-2 0,-3-1,-8 3,-2-1,0-1,-1-1,-1 2,-2 1,-4 0,0 0,0-2,-1-1,-6 0,0 1,-2 0,-1 1,0 0,0 1,2-1,-1 2,3-2,0 2,0-1,1 0,5 0,-1 0,-2 0,2 0,9 0,2 0,3 0,1 0,1 1,1-2,8-1,1 0,0-1,1 1,6 0,3-1,-37 4,7 3,19-5,1 2,20-5,22 8,34-6,22-4,18-4,27 0,14-6,-44 4,2 0,5 2,1-1,8-3,1 1,1 1,1 1,1-2,1-1,4 0,1 0,1 1,1 0,3 0,1 1,-1 0,1 1,-3-2,1 1,5-1,0 1,-7-1,-1 1,1 1,1 0,-3 1,1 0,1-1,-2-2,-13 3,-1 0,-1 0,-1-1,-1 1,-1 0,-8 0,-1 2,-1 0,-2 2,39-1,-13 0,-9-5,-16 0,-4 2,-16 2,-29 1,-29 0,-20 1,-18 4,-23-2,34 0,-1 2,-5-1,-1-1,-3 1,-1 0,-8-1,0-1,-2 3,0-1,-3 0,-2-1,-5 1,-1 0,-1-2,0 1,-3 1,0 1,-2 0,0 1,1 0,-1 0,0-1,1 0,0-1,0 1,1 0,1 1,3 0,0 0,-2 1,2 0,5 0,1-1,4-1,0 1,3-2,2 1,4-1,3 0,6 1,1 1,4-2,0-1,-40 4,17-3,19-4,4 0,20 0,97-11,-13 5,5-2,14-2,1-1,-12 1,-1-1,6 1,1 0,3 0,1 0,8-2,1 1,2 0,0 2,2-2,1 1,2 0,1-1,-5 0,1-1,2 2,1 0,1-1,-1 0,-8 2,-1 1,0-2,0 1,-3 1,0 1,-4 0,-1 0,-4-1,-1 2,-2 1,-2 0,39-2,-10-1,-10 0,-10 5,-12-2,-25 4,-21 1,-29 0,-37 0,-20 0,-22 1,39 1,-2 1,-3-2,-4 1,-10 2,-4 1,-3 1,-1-1,-1 2,-3-1,24-3,-1 0,0 0,-33 2,1-1,30-1,0 1,0-1,-1-1,-1 1,-1-1,-4 2,-1 1,0-1,1-1,-1 0,0 0,1 1,-1 0,0 1,-1-1,-1 1,0 0,2-1,1 1,-1 0,1-1,1 1,-1 0,2-1,1 1,0 0,0-1,2 1,-1 0,-2-1,0 0,1 0,4 1,1-2,0 1,-32 0,2 1,5 1,2-1,0-1,3 0,10 0,4 0,4-1,1 0,4-1,3-1,-38 0,12-1,18 0,11 0,43-1,27-2,34-3,27-2,21-3,-35 3,2-1,6-1,2-1,4 0,2 0,6 2,1-1,5-1,1-1,4 0,1-1,2 0,0 0,3 1,0 0,-2 1,-2 1,2-1,-1 0,-1 0,0 0,-6 2,0 1,3-1,-1-1,-4 2,-1 1,-4-1,-1 2,-4 1,-3 0,-10 2,-3-1,-2 0,-2 0,45-4,-10 5,-25-2,-10 4,-31 1,-28 0,-27 0,-49 0,-13 1,39 1,-2 1,-11 0,-3 2,-4 1,-1 2,-4-1,-2 0,-6 0,-2 0,-5 2,-1 0,27-2,0-1,0 0,-1 0,1 0,-2-1,0 0,0 0,-1 1,-3 0,-1 0,0 0,-1 1,0 0,0 0,-1-1,0 1,1 0,1-1,0 1,0 0,-5 0,-1 0,2-1,8 0,1-1,0 1,0 0,1 1,0-1,1 0,1-1,0 1,-30 2,3 0,4-1,2 0,4-1,1 0,4 0,2-2,5 3,3-1,10-2,3-1,4 1,3 0,-38 1,17-4,14-1,25 0,26 0,25 0,36-6,22-5,18-4,-42 6,3-2,8-1,3-1,2 2,2 1,3-2,2 0,1 0,3 1,8-1,2 1,0-3,0 1,1 1,1-1,-1 1,0 1,-2 2,-1-1,2 0,0-1,0 0,0 1,-4 2,0-1,5-1,-1 0,-10 1,-2-1,-2 2,-1 1,-5 0,-1 2,1-1,-1 0,-8 2,-2 0,-6-1,-1 1,37-6,-12 7,-21-3,-2 0,-32 4,-19-3,-28 4,-35 2,-14 3,-14 0,33 1,-1 1,-6-1,-1-1,-5 2,-1 1,-3 0,-1 0,-8 2,0 1,0 0,0-1,-1 0,0-1,1 0,-2 0,-3 1,0 0,0 1,2-1,2 0,0-1,3 0,1 0,-2-1,1 0,7 0,2 0,0 0,1 0,4 0,1 0,3-3,2-1,-36 4,12-3,7 1,18 0,6-5,27-3,29-7,20 1,42-10,7 2,13-2,-34 11,3-1,6-1,2-1,0 0,1 1,1 2,0-1,3-1,0 0,4 1,0-1,0 2,-1-1,-1 0,-1 2,4 0,0 0,-5 0,0 0,0 0,-1 0,-2 0,0 0,-1 0,-1 0,-2 0,-1 0,-5 0,-2 0,44-7,-8 5,-21 1,-10 2,-8-5,-43 9,-27-1,-32 6,-25 7,26-4,-1 0,-5 1,0 2,-7 0,-2 0,-3-1,0 0,-4 1,-1 0,-4 0,0-1,0 1,-1 1,-1 2,-1-1,-3 0,0 1,0 0,1-1,2 1,0 0,4-1,0 0,-2 1,2 0,7-1,1-1,2 0,2 0,4 0,2 0,5 0,2 0,-36 7,14 0,13-4,11 2,7-1,25 0,21 3,29-6,28-4,13-9,10-3,11-4,-35 3,3 0,2-1,2 0,4 0,1 0,3 0,0 0,5-2,0-1,4 0,0 1,2 1,-1-1,-2 1,1 1,6-2,1-1,-7 1,-1-1,-2 2,1-1,-1 1,-1 1,0 2,-1 0,-4 1,-1 1,-5-1,-3 0,-4 0,-3 0,-3 2,-3 1,39-4,-11 4,-14 1,-18 0,-33 22,-32 6,-33 3,-34 0,-10-3,41-14,-2 1,-3 2,-2-1,-7-1,0-1,0 3,0-1,-4 0,0-2,-2 0,-1 0,-4 2,0 1,2 0,1-1,2-1,0-1,2-1,1-1,3 1,0-1,4-2,2 0,1 0,3 0,4 0,1 1,-44 7,16-4,12-1,11-4,14 3,17-5,24 2,24-4,35-10,13-6,15-4,11-4,-39 6,1 1,6 1,1 0,2 0,2-1,2 0,0 1,3-1,1 0,5-2,1 0,4 1,1 0,2 1,0 1,2-3,-1 1,-1 2,-1 0,-2 0,-1-1,-3 0,0 0,4 3,-1 1,-3-2,-2 1,-4 1,-1 1,-3-1,-1 2,-6 1,-1 0,-6 1,-1 0,-4 1,-1 0,42 0,-17-3,-18 1,-6 2,-11 2,-45 16,-28 4,-27-1,-21 0,31-9,-3 2,-8 0,-2 2,-4 0,-2-1,0 0,-1-1,-8 3,0-1,1-2,0-1,0 2,0 0,-3 0,0-1,3-2,0-1,0 1,2 1,2-2,0-1,6 0,1 0,2 0,2-1,9-1,2 1,-41 1,14 0,17-3,12-4,26 0,24-1,31-4,39-4,15-8,-35 7,2-1,6 1,2-1,9-1,2 0,9-1,2-2,1 1,2-1,3-2,1 1,1 1,1 1,-25 2,1 1,1-1,0 0,0 2,1-1,0 0,0 0,2 0,4 0,1-1,0 1,-4 1,-1 0,1 1,1-1,1 0,0 0,-2 1,1 0,-1 1,0 1,-1 1,0 0,-2 0,-1-1,0 1,-3 1,-2 0,1 0,30-2,-2 0,-6 0,-2 0,-1 0,-1 1,-8 1,-2 1,-8 1,-2 1,-5 1,-2 1,35 0,-10 0,-18 0,-18 4,-15 10,-30-1,-24 15,-28-2,-21 1,21-12,-4-1,-6 2,-3-1,-7 2,-1 0,-3 2,-2-2,-6 0,-3-1,-3 3,-1-1,-3-1,0 0,-2-2,0 1,-2 1,-1 0,-1-1,-1-1,4-1,2 0,5-1,0-1,1-3,2 1,9 0,3 1,1 0,2-1,5-2,1 1,6-2,1 1,-33 6,13-1,14-4,18 4,22-11,26 1,30-6,35-5,16-8,-35 6,3 1,8-2,1 0,7 0,1 0,3 2,2 0,8-2,1 0,4 0,1-1,3-1,0-1,4 0,0 0,2 2,2 1,-2-1,1 1,-30 4,0 1,0 0,29-5,-1 0,-1 1,1 0,-2 1,0 1,-8 0,0 0,2 1,-2 1,-4 0,-2 1,-4 0,-1 1,-6 2,-2 1,-8-2,-3 1,-3 1,-1 1,36 0,-13 0,-24 0,-4 0,-26 1,-25 4,-34 3,-49 6,38-7,-3 0,-4 0,-3 0,-11 3,-3-1,-2 1,-2-1,-2 0,-2-1,-5 0,0-1,-3 1,-1-2,-6 1,1 0,3 0,0-1,5-1,0-1,-1 2,1-1,5-2,1 0,2 0,2 0,5 1,1-1,2-1,1 0,12-1,2-2,-39 0,17-4,18 2,12-6,22-7,24-7,30-4,29 1,16 1,10 0,-36 9,1 2,5 0,1 0,4-3,3 0,2 0,2 1,0-1,2 1,7 0,1 0,-3 1,1 0,1 0,0 1,0 0,0 0,3-2,-1 1,-8 3,-1 2,-1-1,0-1,-1 3,-2-1,-4 1,-2 0,-4 1,-1 0,39-4,-17-1,-6 6,-9-3,-21 6,-26-6,-50 13,-44 0,-10 4,38-1,-1 0,-4-1,-2-1,-4 2,-2-1,0 0,-2 0,-4 1,-1 0,2-1,1-1,-3 2,1-1,-3 0,2 0,4 0,0 1,0-3,1 0,4 1,2-1,4 0,2 0,0 0,3-1,-35-1,7 2,14 2,10 0,14-5,25-2,21-2,23-3,30-4,4 1,4-1,13 0,3 1,1 0,5-1,-2-1,9-2,-3 1,-4 4,0-3,-14 2,-6 0,-9 0,-9-1,-7 7,-26-1,-25 5,-15 0,-33 2,-1 2,-1 6,-12 2,-1 2,-2 0,-2 0,1 0,5 0,0 0,6 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8:04.47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3:01:15.91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2:17.720"/>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22T12:50:19.277"/>
    </inkml:context>
    <inkml:brush xml:id="br0">
      <inkml:brushProperty name="width" value="0.2" units="cm"/>
      <inkml:brushProperty name="height" value="0.4" units="cm"/>
      <inkml:brushProperty name="color" value="#FFFFFF"/>
      <inkml:brushProperty name="tip" value="rectangle"/>
      <inkml:brushProperty name="rasterOp" value="maskPen"/>
    </inkml:brush>
  </inkml:definitions>
  <inkml:trace contextRef="#ctx0" brushRef="#br0">2191 758,'25'-26,"16"11,7 8,15 4,-1-3,0 3,6 0,6-1,8-2,2 3,8 1,-1 0,2-1,2-3,11 1,-7 4,5-3,-5-1,7-2,-11 3,0-2,2-3,-10 5,-2-4,-6 4,-6-2,-4-4,-12 3,-4-2,1 6,-2-3,-21 4,-91 2,-41 0,37 0,-1 0,-31 0,-8 2,-7 4,53-5,0-1,-4 3,-3 0,2-2,0-1,0 0,-1 0,-7 2,0 2,3-2,1 1,-3-1,-1 1,0 1,1 0,-2-4,1 1,3 2,3 0,1 1,2-2,1 0,1 2,-47 6,10-5,10-1,6-3,6 1,14 2,3 1,5-1,9-3,3-1,19 0,18-1,30-3,15-1,16 1,15-5,17 0,7-1,10 0,0 1,-46 3,2 0,1 0,1 1,0 0,1-3,6 1,0 0,1-1,2 1,2-2,2 2,-1-1,-1 0,6-2,0-1,-4-1,1 2,0 1,1-1,0 1,0 1,-2 2,0 1,-2 0,2 0,-3-1,-1-1,-2 1,-1-1,1 1,0 1,-6 0,-1 2,-2-2,0 1,-4-1,-1 1,55 0,-18-1,-10 1,-8-1,-7 3,-7-3,-21 4,-34 1,-42 0,-23 0,-14 0,-20 4,-12 4,46-5,0 1,-3-1,-1 1,-8-1,0 0,-1 1,0-2,-7 2,-1 1,0-2,-2 2,-7 2,-2-2,1 0,-1-2,0 1,-3 0,-1 3,-3-2,3 2,-2-1,-5 1,0-2,1 1,0-2,3 3,-1-1,-4 1,0 0,1 0,1 2,-1-1,-1 0,5 0,-1 0,0-1,0-1,10 1,3-1,0-2,1 2,1-1,-1 3,5-1,1 0,3 1,0-1,7-2,0 2,3-1,2-2,-2 1,2-1,-40 6,9-3,9 1,10-7,17 6,4 1,18-7,35 6,33-7,25 0,20 0,24-2,-43 1,-1-1,4-1,1-1,4 0,1-1,5 0,1-1,7-1,3-2,-2 1,0 0,1 1,-1-1,5 0,2 0,0 0,0 0,2-1,1 2,1-1,0 1,10-2,-1 0,-7-1,0 0,2 0,0-1,2 2,0-1,-3-1,1-1,2 1,1 0,-2-1,0 1,-4-1,-1 1,5 0,0 1,-8 1,-1 2,-1 0,1-1,-3 0,0 0,-2 0,0 0,-5 0,-3 0,-1 0,-2 2,-2 1,-3 0,-6-2,-1 1,-1 3,-2-1,45-2,-14-2,-13 3,-9 3,-1-3,-25 3,-21-5,-37 9,-24 1,-19 3,-23 4,-21-2,48-5,-2 2,-1 1,-2 0,-12-2,-2 1,1 1,0-2,-6 3,-2-2,-2 2,-2 1,1-1,-1 0,-3-1,0 2,-2-1,-1 0,1 2,-1 0,-12 0,-1 1,5-2,1 1,-8 2,0-1,2-1,0-1,0 3,1 2,2-3,-1 0,3 1,1 1,0 0,2 0,6-1,2-2,-4 2,2-1,2-1,2 2,2-1,2 2,6-4,2 1,5 2,1-1,5-2,2 0,-46 2,8 5,21-7,8 1,3 5,39 0,32 5,45-4,34-8,15-8,14-2,-46 1,0-2,5-1,2-2,8 1,2 2,5-3,0-1,-4 0,2 0,10 0,2 1,5-1,0-1,5-2,2 0,1 2,2-1,-38 2,0 0,2-1,2 1,-1 0,1 1,1-2,0 1,1 0,1 1,0-1,0 0,-1 0,-1-1,0 0,2 1,0 1,0 0,1-1,-2 0,1 0,-1 1,1-1,-1 1,1 0,-1-1,1 2,-2 1,0-1,0 2,-1-2,1 0,-2 2,0-2,1 1,-2 0,0-1,-1 1,0 0,33-3,-2 2,-3 0,0-1,-2 2,0 0,-8 3,0-2,-1 1,-1-1,-4-1,-2 0,-5 1,-3-1,0 3,-3 1,-9-1,-3-2,-5 3,-1 1,43 0,-13 0,-23-2,-6-2,-7 1,-46-3,-27 7,-30 4,-17-2,-34 10,46-8,-2-1,-4 1,-1-1,-8 2,-3-1,-3 0,-2-2,-3 1,-1 0,-4 3,-1-1,0 0,-3 2,-8 0,-2 0,5 0,0 0,-7 0,2 0,-1-1,0 1,-2 0,-1 0,4 0,-1 0,-1 0,0 1,0 1,0 1,7-3,0 1,-3 2,1 2,3-3,1 0,4 0,1 1,-2 1,3-2,9-1,1-2,3 1,2-1,5 1,1 0,4 0,1 0,-45 7,13-3,13-2,13-1,13 1,26-3,37-7,29 0,51 0,12-1,-42-1,2-2,7 1,3-3,9 0,2-3,2 1,0 0,3 0,0 0,12 0,1-1,2-1,0 1,7-2,1 1,2-1,0 2,-31 1,-1 3,1-2,-1 0,-1 2,2-2,1 0,1-1,-1 1,2 1,0 0,0-1,-2 2,0-1,0 0,1 1,-1-1,0 2,-1-2,-2 0,2 2,-3-2,1 1,1 0,-1-1,1 1,1 0,34-3,0 2,-4 0,-1 2,-7 0,1 2,1-1,0-1,-10 2,-1-1,-4 0,-2 1,-4-3,-2 2,-6 3,-1-1,-5-1,-3-2,-4 3,-3 1,47 0,-13 0,-20 0,-8 0,-7 0,-41 10,-30 3,-33-3,-26-1,-31 3,47-6,-1-2,-8 3,-2-1,-2-1,-3 0,-9 3,-3-1,0-2,-1 0,0 2,-4 0,-3 1,-1 0,0-2,0-2,-8 1,1 0,-3 1,-1 1,0 0,0 1,2-2,-1 3,4-2,0 2,-1-1,2 0,5 0,-1 0,-2 0,3-1,9 1,3 0,3 0,1 0,1 1,1-2,10-2,0 1,1-1,0 0,8 1,3-2,-42 5,8 4,21-7,1 3,24-5,23 8,40-6,23-5,22-4,29-1,17-6,-50 4,2 1,6 1,0 0,10-4,1 1,1 2,2 0,0-2,2 0,4-1,1 0,1 1,1 0,4 0,1 2,-1-1,1 2,-4-3,2 1,5 0,1 0,-9-1,-1 2,2 0,0 0,-3 2,2 0,0-2,-2-2,-14 4,-2 0,-1-1,0 0,-2 0,-2 1,-8 0,-1 2,-1-1,-3 4,44-2,-14 0,-11-6,-17 0,-5 3,-18 2,-33 1,-32 0,-23 1,-21 5,-25-3,38 0,-1 3,-5-2,-2 0,-3 0,-1 1,-10-2,1-1,-2 4,-1-1,-3-1,-2-1,-6 2,-1 0,-1-3,0 1,-3 2,-1 0,-1 1,-1 1,1-1,0 1,-1-1,2-1,-1 0,0 1,2-1,1 2,3 0,0 0,-2 0,2 1,6 0,0-1,6-1,-1 0,4-1,2 0,4 0,4 0,7 0,1 2,4-3,0 0,-45 4,20-4,20-4,6 0,22 0,109-12,-15 5,6-2,16-2,1-2,-13 2,-2-1,7 0,1 1,4 0,1 0,9-3,0 2,4-1,-1 3,2-2,2 0,1 1,2-1,-5-1,0 0,3 2,1-1,0 0,0 0,-9 1,-1 2,-1-2,1 1,-4 1,0 1,-4 0,-1 0,-5-1,-1 3,-2 0,-3 0,45-2,-12-1,-11 0,-12 6,-13-3,-28 5,-23 1,-34 0,-41 0,-22 0,-26 1,45 2,-3 0,-3-2,-5 1,-11 3,-4 1,-4 0,-1 0,-1 2,-3-1,26-4,0 0,-1 1,-36 1,0 0,34-2,0 2,1-2,-2-1,-1 2,-1-2,-5 2,-1 2,0-1,2-2,-2 0,0 1,2 0,-2 1,0 0,-1 0,-1 1,0-1,2 0,2 0,-2 1,1-2,2 2,-2 0,3-2,0 2,1 0,0-2,2 2,-1-1,-3 0,1-1,1 1,4 0,1-1,1 0,-37 1,3 1,5 0,2 0,1-2,3 1,11-1,4 1,5-2,2 1,3-2,4-1,-42 0,13-1,20 0,12 0,49-1,31-2,37-4,31-2,24-3,-39 3,1-2,8 0,1-1,5-1,3 1,6 2,1-2,6 0,1-1,5-1,0-1,3 1,0-1,4 2,-1-1,-2 2,-2 0,2 0,-1 0,-1-1,-1 1,-6 2,0 1,4-1,-2-2,-4 3,-1 1,-5-1,-1 3,-5 0,-3 0,-11 3,-3-2,-3 1,-2-1,51-4,-12 6,-28-3,-11 5,-35 1,-31 0,-31 0,-55 0,-15 1,44 2,-2 0,-12 0,-4 3,-5 1,0 2,-5-1,-3 0,-6-1,-2 1,-6 2,-1 1,30-3,1-2,-1 1,-1 0,2 0,-3-2,0 1,0-1,-1 2,-3 0,-2 0,1 0,-2 0,0 1,1 0,-2-1,0 1,2 0,0-2,1 2,-1 0,-5 0,-1 0,2-1,9 0,1-2,0 2,0 0,1 1,0-2,2 1,0-1,1 1,-35 2,5 0,3-2,3 1,4-1,2 0,4 0,2-3,6 4,3-1,12-3,2 0,6 0,3 1,-43 0,19-4,16-1,28 0,29 0,29 0,40-6,25-7,20-4,-47 7,3-2,9-2,4 0,2 1,2 2,3-3,3 1,1-1,3 2,9-2,3 2,0-4,-1 2,2 0,1 0,-2 0,1 2,-3 1,0 0,1 0,1-1,-1-1,1 2,-5 2,0-1,6-2,-2 1,-11 1,-1-1,-4 2,0 1,-6 0,-1 2,1 0,-1-1,-9 2,-3 1,-6-2,-1 2,41-8,-13 9,-24-4,-2 0,-36 5,-21-3,-32 3,-40 4,-15 2,-16 1,37 0,-1 2,-7-1,-1-2,-5 3,-2 1,-3 0,-1 0,-9 2,0 1,0 0,0-1,-2 1,1-2,1 0,-3 0,-2 1,-1 0,0 1,3-1,1 0,1-1,3 0,1 0,-2-1,1 0,8 0,3 0,-1 0,1 0,5 0,1 0,3-4,3-1,-41 5,14-3,7 0,21 1,7-6,30-3,32-9,23 2,48-11,7 2,15-3,-38 13,3-1,7-1,2-1,0-1,1 2,2 2,-1-1,4-2,0 1,4 1,0-1,1 2,-2-1,-1-1,-1 4,4-1,0 0,-5 0,0 0,0 0,-2 0,-1 0,-1 0,-1 1,-1-1,-2 0,-1 0,-6 0,-2 0,49-8,-8 6,-24 1,-12 2,-8-5,-49 10,-31-2,-35 8,-29 7,30-4,-2 0,-5 0,0 4,-8-1,-2 0,-4-1,0 0,-4 1,-1 0,-5 0,1-1,-1 1,-1 2,-1 1,-1 0,-4-1,1 2,-1-1,2 0,2 0,-1 1,6-2,-1 0,-2 2,3-1,7 0,1-2,3 0,2 1,4-1,3 0,5 0,2 1,-40 7,16 0,15-4,11 2,9-2,28 1,23 3,34-6,30-5,16-11,10-2,13-5,-39 3,3 0,2-1,3 0,4 0,1 0,3 1,1-1,5-2,0-2,5 1,0 1,1 1,0-1,-2 1,0 1,8-2,0-2,-7 2,-1-1,-3 2,1-1,0 1,-2 1,0 2,-1 1,-5 0,0 2,-6-2,-4 1,-4-1,-4 1,-3 1,-3 2,44-4,-13 4,-15 1,-21 0,-37 24,-36 8,-37 3,-39 0,-11-4,47-15,-3 1,-3 2,-3-1,-7-1,-1-1,1 3,0-1,-5 0,0-2,-2 0,-2-1,-3 3,-1 2,2-1,2-1,2-1,0-2,2 0,1-1,4 0,-1 0,5-3,3 0,0 1,4-1,5 0,0 2,-49 7,18-4,14-2,11-4,17 4,19-6,27 2,27-4,39-12,15-6,17-5,12-5,-43 8,0 0,7 2,2-1,1 1,3-2,2 1,1 0,2 0,2-1,5-1,1-1,5 1,1 1,3 0,-1 2,3-4,-2 1,-1 3,-1-1,-2 1,-1-1,-3-1,-1 0,5 4,-1 1,-4-2,-2 1,-4 1,-2 1,-2-1,-2 2,-7 2,-1-1,-7 1,0 1,-6 1,0-1,47 1,-19-4,-21 1,-6 3,-13 2,-50 18,-32 4,-31-1,-23 1,35-11,-3 2,-10 1,-1 1,-6 1,-1-1,-1-1,0-1,-10 4,0-1,2-3,-1 0,1 1,-1 1,-3-1,1-1,2-1,0-2,1 1,2 1,2-2,0-1,6 0,2 0,2 0,3-2,9 0,3 1,-46 1,15 0,20-4,13-4,29 0,27-1,36-5,43-4,17-9,-39 8,2-2,7 2,2-1,10-2,2 1,11-2,1-2,2 1,2-1,4-2,1 1,0 1,2 2,-28 1,1 2,1-2,0 1,0 1,1 0,0 0,1-1,1 1,5-1,1 0,0 0,-5 2,0 0,0 1,2-2,1 1,-1 0,-1 1,1 0,-2 1,1 1,-2 1,0 0,-1 0,-2 0,0 0,-4 1,-1 1,0-1,34-2,-1 0,-8 0,-2 0,-1 0,-1 2,-10 0,-1 2,-10 0,-1 2,-7 1,-1 1,38 0,-10 0,-21 0,-20 4,-17 12,-34-1,-26 16,-33-1,-23 0,24-13,-5-1,-7 2,-3-1,-7 2,-2 0,-4 2,-1-2,-8 1,-3-2,-3 3,-1-1,-4 0,1-1,-3-2,0 1,-3 1,0 0,-1-1,-2-1,5-1,2-1,6 0,0-1,1-4,2 1,11 0,2 2,2-1,2-1,6-2,1 2,6-4,2 2,-37 7,14-1,16-5,20 5,25-13,30 1,33-6,40-6,17-9,-38 7,2 0,10-1,0 0,9-1,1 1,3 2,2 0,10-3,0 1,5-1,2 0,2-2,1-1,4 1,0-1,2 2,3 2,-3-2,1 2,-33 4,0 1,-1 1,34-7,-2 1,-1 1,1-1,-2 2,0 1,-9 0,0 0,2 1,-2 1,-5 1,-2 0,-4 0,-1 2,-8 2,-1 1,-10-3,-3 2,-3 1,-1 1,40 0,-15 0,-26 0,-5 0,-30 1,-27 5,-39 3,-55 6,43-7,-4 0,-4 0,-3 0,-13 3,-3-1,-3 2,-2-2,-2 0,-2-1,-6 0,0-1,-3 1,-2-2,-6 0,1 1,3 0,1-1,5-1,0-2,-1 3,1-2,5-1,2-1,2 1,2-1,6 2,1-2,2-1,1 0,14 0,3-4,-45 1,19-4,21 1,13-6,25-8,27-8,34-4,32 0,19 2,10 0,-39 10,0 2,6 1,1-1,5-3,3-1,2 1,2 1,1-1,2 1,7 0,2 0,-3 1,0 0,2 0,-1 2,1-1,0 0,3-2,-1 1,-10 3,0 3,-1-1,-1-2,0 4,-3-1,-4 1,-3 0,-4 1,-1 0,44-5,-19-1,-7 8,-11-5,-23 8,-29-8,-56 16,-51-1,-10 5,42-1,0 0,-6-2,-1 0,-5 2,-2-2,0 1,-3-1,-4 2,-1 0,2-1,1-2,-3 3,1-1,-3-1,2 1,4-1,0 2,1-3,0-1,5 1,2 0,5-1,2 1,0-1,4-1,-40-1,7 3,17 1,11 1,16-6,27-2,25-3,25-3,35-4,3 1,6-2,13 1,5 1,0-1,6 0,-2-2,10-1,-4 0,-3 5,-1-4,-16 3,-7 0,-9 0,-11-2,-8 9,-29-2,-28 6,-17 0,-37 2,-1 3,-2 6,-13 3,-1 1,-3 1,-1 0,0 0,6-1,1 1,5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C5861-D080-468F-AA3C-ECFB85FDB6AD}" type="datetimeFigureOut">
              <a:rPr lang="de-DE"/>
              <a:t>23.03.20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C8D9C-1093-4DED-8D82-6DA5AF6CF6F9}" type="slidenum">
              <a:rPr lang="de-DE"/>
              <a:t>‹Nr.›</a:t>
            </a:fld>
            <a:endParaRPr lang="de-DE"/>
          </a:p>
        </p:txBody>
      </p:sp>
    </p:spTree>
    <p:extLst>
      <p:ext uri="{BB962C8B-B14F-4D97-AF65-F5344CB8AC3E}">
        <p14:creationId xmlns:p14="http://schemas.microsoft.com/office/powerpoint/2010/main" val="4251922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6</a:t>
            </a:fld>
            <a:endParaRPr lang="de-DE"/>
          </a:p>
        </p:txBody>
      </p:sp>
    </p:spTree>
    <p:extLst>
      <p:ext uri="{BB962C8B-B14F-4D97-AF65-F5344CB8AC3E}">
        <p14:creationId xmlns:p14="http://schemas.microsoft.com/office/powerpoint/2010/main" val="287876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7</a:t>
            </a:fld>
            <a:endParaRPr lang="de-DE"/>
          </a:p>
        </p:txBody>
      </p:sp>
    </p:spTree>
    <p:extLst>
      <p:ext uri="{BB962C8B-B14F-4D97-AF65-F5344CB8AC3E}">
        <p14:creationId xmlns:p14="http://schemas.microsoft.com/office/powerpoint/2010/main" val="156700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9</a:t>
            </a:fld>
            <a:endParaRPr lang="de-DE"/>
          </a:p>
        </p:txBody>
      </p:sp>
    </p:spTree>
    <p:extLst>
      <p:ext uri="{BB962C8B-B14F-4D97-AF65-F5344CB8AC3E}">
        <p14:creationId xmlns:p14="http://schemas.microsoft.com/office/powerpoint/2010/main" val="225340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10</a:t>
            </a:fld>
            <a:endParaRPr lang="de-DE"/>
          </a:p>
        </p:txBody>
      </p:sp>
    </p:spTree>
    <p:extLst>
      <p:ext uri="{BB962C8B-B14F-4D97-AF65-F5344CB8AC3E}">
        <p14:creationId xmlns:p14="http://schemas.microsoft.com/office/powerpoint/2010/main" val="135506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11</a:t>
            </a:fld>
            <a:endParaRPr lang="de-DE"/>
          </a:p>
        </p:txBody>
      </p:sp>
    </p:spTree>
    <p:extLst>
      <p:ext uri="{BB962C8B-B14F-4D97-AF65-F5344CB8AC3E}">
        <p14:creationId xmlns:p14="http://schemas.microsoft.com/office/powerpoint/2010/main" val="421702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12</a:t>
            </a:fld>
            <a:endParaRPr lang="de-DE"/>
          </a:p>
        </p:txBody>
      </p:sp>
    </p:spTree>
    <p:extLst>
      <p:ext uri="{BB962C8B-B14F-4D97-AF65-F5344CB8AC3E}">
        <p14:creationId xmlns:p14="http://schemas.microsoft.com/office/powerpoint/2010/main" val="58845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13</a:t>
            </a:fld>
            <a:endParaRPr lang="de-DE"/>
          </a:p>
        </p:txBody>
      </p:sp>
    </p:spTree>
    <p:extLst>
      <p:ext uri="{BB962C8B-B14F-4D97-AF65-F5344CB8AC3E}">
        <p14:creationId xmlns:p14="http://schemas.microsoft.com/office/powerpoint/2010/main" val="1298649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14</a:t>
            </a:fld>
            <a:endParaRPr lang="de-DE"/>
          </a:p>
        </p:txBody>
      </p:sp>
    </p:spTree>
    <p:extLst>
      <p:ext uri="{BB962C8B-B14F-4D97-AF65-F5344CB8AC3E}">
        <p14:creationId xmlns:p14="http://schemas.microsoft.com/office/powerpoint/2010/main" val="359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8EC8D9C-1093-4DED-8D82-6DA5AF6CF6F9}" type="slidenum">
              <a:rPr lang="de-DE" smtClean="0"/>
              <a:t>15</a:t>
            </a:fld>
            <a:endParaRPr lang="de-DE"/>
          </a:p>
        </p:txBody>
      </p:sp>
    </p:spTree>
    <p:extLst>
      <p:ext uri="{BB962C8B-B14F-4D97-AF65-F5344CB8AC3E}">
        <p14:creationId xmlns:p14="http://schemas.microsoft.com/office/powerpoint/2010/main" val="95456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D092CA-2A81-4834-AE6A-B5AFB024458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B23F0C2-3BB5-4CE8-BD0F-CF4D6B96C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E46AF18-8C06-4CA7-A77F-D27CD282EABB}"/>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F6F08F04-6FC2-4C3C-922C-4CF0FC4B43A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0B89A1D-7A60-4EE8-97CC-E54D7DFD4170}"/>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14802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A5AE4-5F31-43D3-8008-F77D530EC15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B11A4FB-7AC3-4541-864C-334B48F59B4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9355676-A6E3-4FA7-AC48-12F92A9EC00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5107AFBA-503F-47EA-B4E0-EC4E6583CD7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F32C4FB-29C5-44EF-86D1-A66454C27912}"/>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68910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323DE20-8E76-49FA-A4BF-1CA14D1D1FB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4E58C48-049F-4C48-9651-343631BFB29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6FAC3BC-B34A-4467-B5E1-D563BBA59E5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4552C325-C7DE-4C05-93BD-9E0BC0872EA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7604353-73A9-4895-8EBB-7AEA18726EDA}"/>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011841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9B56CE98-57F8-480B-93CB-73F905D48BF1}"/>
              </a:ext>
            </a:extLst>
          </p:cNvPr>
          <p:cNvGraphicFramePr>
            <a:graphicFrameLocks noChangeAspect="1"/>
          </p:cNvGraphicFramePr>
          <p:nvPr userDrawn="1">
            <p:custDataLst>
              <p:tags r:id="rId2"/>
            </p:custDataLst>
            <p:extLst>
              <p:ext uri="{D42A27DB-BD31-4B8C-83A1-F6EECF244321}">
                <p14:modId xmlns:p14="http://schemas.microsoft.com/office/powerpoint/2010/main" val="189210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3" name="think-cell Folie" r:id="rId4" imgW="503" imgH="503" progId="TCLayout.ActiveDocument.1">
                  <p:embed/>
                </p:oleObj>
              </mc:Choice>
              <mc:Fallback>
                <p:oleObj name="think-cell Folie" r:id="rId4" imgW="503" imgH="503" progId="TCLayout.ActiveDocument.1">
                  <p:embed/>
                  <p:pic>
                    <p:nvPicPr>
                      <p:cNvPr id="7" name="Objekt 6" hidden="1">
                        <a:extLst>
                          <a:ext uri="{FF2B5EF4-FFF2-40B4-BE49-F238E27FC236}">
                            <a16:creationId xmlns:a16="http://schemas.microsoft.com/office/drawing/2014/main" id="{9B56CE98-57F8-480B-93CB-73F905D48B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591A7D9F-F7CB-4720-90DC-4A3478355FEF}"/>
              </a:ext>
            </a:extLst>
          </p:cNvPr>
          <p:cNvPicPr>
            <a:picLocks noChangeAspect="1"/>
          </p:cNvPicPr>
          <p:nvPr userDrawn="1"/>
        </p:nvPicPr>
        <p:blipFill>
          <a:blip r:embed="rId6"/>
          <a:stretch>
            <a:fillRect/>
          </a:stretch>
        </p:blipFill>
        <p:spPr>
          <a:xfrm>
            <a:off x="967181" y="0"/>
            <a:ext cx="10257637" cy="6858000"/>
          </a:xfrm>
          <a:prstGeom prst="rect">
            <a:avLst/>
          </a:prstGeom>
        </p:spPr>
      </p:pic>
    </p:spTree>
    <p:extLst>
      <p:ext uri="{BB962C8B-B14F-4D97-AF65-F5344CB8AC3E}">
        <p14:creationId xmlns:p14="http://schemas.microsoft.com/office/powerpoint/2010/main" val="422120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3D04A4-131B-415B-9860-C8D3B04CFC1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37860FB-207E-43EC-8D5F-762BA78D344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C5B5DD6-A91D-474A-B05E-BD9B7B7CE975}"/>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BAC498CA-A44F-4F72-8121-EDB3E6C709A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02A9268-7EE7-4C53-9EAD-1D27CAC50C4E}"/>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95105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69114-C7FC-43CC-884B-A0302AF094A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F7C711A-07EE-4A96-A649-480B4AF31A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CCD68B8-652C-4E93-9BD3-E52BFA4BADAF}"/>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2867F429-7BBC-43EE-B78F-464F1DAFA50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B147821-2734-4423-ABAA-64B315D6622D}"/>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00682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6A2BF-4CBC-4F89-A9DC-8B5047E585F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965952E-EE02-4C95-B4B9-06528325F2C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05ED18B-A1C8-435A-B601-3A175B2AA66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4C84250-A3B5-41F6-A1A0-4A22FCD528CA}"/>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2D7110F1-DA4B-4DF4-8F5A-31D895B1D6E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566C3CD-D3D3-4E50-AD0C-0092CE4CD286}"/>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83584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89AE72-F50C-4BE3-AAA9-81E01AF857C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4DCC375-0C79-4643-8B32-5A2099AD1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56B6727-83FD-4F77-8D64-3D8C2E5EB3B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67938407-BDD2-418A-92E7-07612F61D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C20CC96-081F-422B-8387-38B024127E11}"/>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51948F5-8D1C-4C61-BE81-B0319967274B}"/>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8" name="Fußzeilenplatzhalter 7">
            <a:extLst>
              <a:ext uri="{FF2B5EF4-FFF2-40B4-BE49-F238E27FC236}">
                <a16:creationId xmlns:a16="http://schemas.microsoft.com/office/drawing/2014/main" id="{EA5FD675-2B2C-48EE-AD37-30653CCBB17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901E1EB9-3B78-4EE3-BD28-B5D8BDD26890}"/>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77355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EAE714-E442-4380-8669-D6F78EDD9BB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0E3B672A-399B-49BD-87BC-8CB0AF0873D5}"/>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4" name="Fußzeilenplatzhalter 3">
            <a:extLst>
              <a:ext uri="{FF2B5EF4-FFF2-40B4-BE49-F238E27FC236}">
                <a16:creationId xmlns:a16="http://schemas.microsoft.com/office/drawing/2014/main" id="{6DCBF7E8-852A-4380-9BE9-5B4FB165DBD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7EBAC67F-6AF3-496C-A257-C22BF96B74E6}"/>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318241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6CC6A2B-33B3-4FCD-B0B5-409CDB2E221C}"/>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3" name="Fußzeilenplatzhalter 2">
            <a:extLst>
              <a:ext uri="{FF2B5EF4-FFF2-40B4-BE49-F238E27FC236}">
                <a16:creationId xmlns:a16="http://schemas.microsoft.com/office/drawing/2014/main" id="{FCD7536D-7543-4804-A761-72A5EE0FC46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204A709-5D0A-4E63-BE63-3980A8B64557}"/>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31990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D79C1-AD86-422E-98A2-071E1D77CF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D35F8D4-7C8D-4EE7-A0DF-C161F8BFD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80C5BCF-BDBD-4230-B458-836BBB9DAB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B0836DD-E509-453D-ADF4-DEE0BC41BCBE}"/>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E124E826-D8F8-44AB-980C-EBA913FFB7F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3A84E7F-4299-42EF-8045-81A7849B0C38}"/>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283615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F83F0F-602C-487C-849C-1E99107D390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C80FAC6B-FE7B-42AE-AF05-7E874AB43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E3FCC94-4683-4139-BF7E-2B6D98D24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3A7EF19-7946-4D4F-8729-B7F83EF52306}"/>
              </a:ext>
            </a:extLst>
          </p:cNvPr>
          <p:cNvSpPr>
            <a:spLocks noGrp="1"/>
          </p:cNvSpPr>
          <p:nvPr>
            <p:ph type="dt" sz="half" idx="10"/>
          </p:nvPr>
        </p:nvSpPr>
        <p:spPr/>
        <p:txBody>
          <a:bodyPr/>
          <a:lstStyle/>
          <a:p>
            <a:fld id="{E6F5001C-5D4F-4FB4-8D87-76B5C54F1791}" type="datetimeFigureOut">
              <a:rPr lang="de-DE" smtClean="0"/>
              <a:t>23.03.20</a:t>
            </a:fld>
            <a:endParaRPr lang="de-DE"/>
          </a:p>
        </p:txBody>
      </p:sp>
      <p:sp>
        <p:nvSpPr>
          <p:cNvPr id="6" name="Fußzeilenplatzhalter 5">
            <a:extLst>
              <a:ext uri="{FF2B5EF4-FFF2-40B4-BE49-F238E27FC236}">
                <a16:creationId xmlns:a16="http://schemas.microsoft.com/office/drawing/2014/main" id="{64E3771F-356F-4700-84CC-79A2FBDFB50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8AABA94-2914-48D8-8651-8AE26FFB00E4}"/>
              </a:ext>
            </a:extLst>
          </p:cNvPr>
          <p:cNvSpPr>
            <a:spLocks noGrp="1"/>
          </p:cNvSpPr>
          <p:nvPr>
            <p:ph type="sldNum" sz="quarter" idx="12"/>
          </p:nvPr>
        </p:nvSpPr>
        <p:spPr/>
        <p:txBody>
          <a:bodyPr/>
          <a:lstStyle/>
          <a:p>
            <a:fld id="{5091F4A2-6270-40CE-9999-658267D29C13}" type="slidenum">
              <a:rPr lang="de-DE" smtClean="0"/>
              <a:t>‹Nr.›</a:t>
            </a:fld>
            <a:endParaRPr lang="de-DE"/>
          </a:p>
        </p:txBody>
      </p:sp>
    </p:spTree>
    <p:extLst>
      <p:ext uri="{BB962C8B-B14F-4D97-AF65-F5344CB8AC3E}">
        <p14:creationId xmlns:p14="http://schemas.microsoft.com/office/powerpoint/2010/main" val="150017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1C4281EA-3C14-41AE-9515-D43F48C0283D}"/>
              </a:ext>
            </a:extLst>
          </p:cNvPr>
          <p:cNvGraphicFramePr>
            <a:graphicFrameLocks noChangeAspect="1"/>
          </p:cNvGraphicFramePr>
          <p:nvPr userDrawn="1">
            <p:custDataLst>
              <p:tags r:id="rId15"/>
            </p:custDataLst>
            <p:extLst>
              <p:ext uri="{D42A27DB-BD31-4B8C-83A1-F6EECF244321}">
                <p14:modId xmlns:p14="http://schemas.microsoft.com/office/powerpoint/2010/main" val="919489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5" name="think-cell Folie" r:id="rId17" imgW="503" imgH="503" progId="TCLayout.ActiveDocument.1">
                  <p:embed/>
                </p:oleObj>
              </mc:Choice>
              <mc:Fallback>
                <p:oleObj name="think-cell Folie" r:id="rId17" imgW="503" imgH="503" progId="TCLayout.ActiveDocument.1">
                  <p:embed/>
                  <p:pic>
                    <p:nvPicPr>
                      <p:cNvPr id="8" name="Objekt 7" hidden="1">
                        <a:extLst>
                          <a:ext uri="{FF2B5EF4-FFF2-40B4-BE49-F238E27FC236}">
                            <a16:creationId xmlns:a16="http://schemas.microsoft.com/office/drawing/2014/main" id="{1C4281EA-3C14-41AE-9515-D43F48C0283D}"/>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B6F504F6-3703-4F64-99B7-854DE5BFE875}"/>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 name="Titelplatzhalter 1">
            <a:extLst>
              <a:ext uri="{FF2B5EF4-FFF2-40B4-BE49-F238E27FC236}">
                <a16:creationId xmlns:a16="http://schemas.microsoft.com/office/drawing/2014/main" id="{E70399A6-ACDF-4556-981A-CC27B248B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9589C09-34BB-4431-9D10-F12E19EFE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03CA7D8-EED1-4FE3-B9CE-6A62BD168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5001C-5D4F-4FB4-8D87-76B5C54F1791}" type="datetimeFigureOut">
              <a:rPr lang="de-DE" smtClean="0"/>
              <a:t>23.03.20</a:t>
            </a:fld>
            <a:endParaRPr lang="de-DE"/>
          </a:p>
        </p:txBody>
      </p:sp>
      <p:sp>
        <p:nvSpPr>
          <p:cNvPr id="5" name="Fußzeilenplatzhalter 4">
            <a:extLst>
              <a:ext uri="{FF2B5EF4-FFF2-40B4-BE49-F238E27FC236}">
                <a16:creationId xmlns:a16="http://schemas.microsoft.com/office/drawing/2014/main" id="{9821D1C2-90DD-4351-8AD8-4D7A5620E1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EB3564D-1465-4023-996B-E26304DB7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1F4A2-6270-40CE-9999-658267D29C13}" type="slidenum">
              <a:rPr lang="de-DE" smtClean="0"/>
              <a:t>‹Nr.›</a:t>
            </a:fld>
            <a:endParaRPr lang="de-DE"/>
          </a:p>
        </p:txBody>
      </p:sp>
    </p:spTree>
    <p:extLst>
      <p:ext uri="{BB962C8B-B14F-4D97-AF65-F5344CB8AC3E}">
        <p14:creationId xmlns:p14="http://schemas.microsoft.com/office/powerpoint/2010/main" val="270659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2.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1.xml"/><Relationship Id="rId17" Type="http://schemas.openxmlformats.org/officeDocument/2006/relationships/image" Target="../media/image11.svg"/><Relationship Id="rId2" Type="http://schemas.openxmlformats.org/officeDocument/2006/relationships/tags" Target="../tags/tag5.xml"/><Relationship Id="rId16" Type="http://schemas.openxmlformats.org/officeDocument/2006/relationships/image" Target="../media/image10.png"/><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3.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29.png"/><Relationship Id="rId3" Type="http://schemas.openxmlformats.org/officeDocument/2006/relationships/slideLayout" Target="../slideLayouts/slideLayout12.xml"/><Relationship Id="rId21" Type="http://schemas.openxmlformats.org/officeDocument/2006/relationships/image" Target="../media/image34.jpeg"/><Relationship Id="rId7" Type="http://schemas.openxmlformats.org/officeDocument/2006/relationships/image" Target="../media/image30.jpeg"/><Relationship Id="rId12" Type="http://schemas.openxmlformats.org/officeDocument/2006/relationships/image" Target="../media/image26.png"/><Relationship Id="rId17" Type="http://schemas.openxmlformats.org/officeDocument/2006/relationships/image" Target="../media/image28.png"/><Relationship Id="rId25" Type="http://schemas.openxmlformats.org/officeDocument/2006/relationships/image" Target="../media/image38.png"/><Relationship Id="rId2" Type="http://schemas.openxmlformats.org/officeDocument/2006/relationships/tags" Target="../tags/tag14.xml"/><Relationship Id="rId16" Type="http://schemas.openxmlformats.org/officeDocument/2006/relationships/image" Target="../media/image5.jpeg"/><Relationship Id="rId20" Type="http://schemas.openxmlformats.org/officeDocument/2006/relationships/image" Target="../media/image33.jpeg"/><Relationship Id="rId1" Type="http://schemas.openxmlformats.org/officeDocument/2006/relationships/vmlDrawing" Target="../drawings/vmlDrawing12.vml"/><Relationship Id="rId6" Type="http://schemas.openxmlformats.org/officeDocument/2006/relationships/image" Target="../media/image1.emf"/><Relationship Id="rId11" Type="http://schemas.openxmlformats.org/officeDocument/2006/relationships/image" Target="../media/image25.svg"/><Relationship Id="rId24" Type="http://schemas.openxmlformats.org/officeDocument/2006/relationships/image" Target="../media/image37.jpeg"/><Relationship Id="rId5" Type="http://schemas.openxmlformats.org/officeDocument/2006/relationships/oleObject" Target="../embeddings/oleObject12.bin"/><Relationship Id="rId15" Type="http://schemas.openxmlformats.org/officeDocument/2006/relationships/image" Target="../media/image4.jpeg"/><Relationship Id="rId23" Type="http://schemas.openxmlformats.org/officeDocument/2006/relationships/image" Target="../media/image36.jpeg"/><Relationship Id="rId10" Type="http://schemas.openxmlformats.org/officeDocument/2006/relationships/image" Target="../media/image24.png"/><Relationship Id="rId19" Type="http://schemas.openxmlformats.org/officeDocument/2006/relationships/image" Target="../media/image32.jpeg"/><Relationship Id="rId4" Type="http://schemas.openxmlformats.org/officeDocument/2006/relationships/notesSlide" Target="../notesSlides/notesSlide4.xml"/><Relationship Id="rId9" Type="http://schemas.microsoft.com/office/2007/relationships/hdphoto" Target="../media/hdphoto1.wdp"/><Relationship Id="rId14" Type="http://schemas.openxmlformats.org/officeDocument/2006/relationships/image" Target="../media/image31.jpeg"/><Relationship Id="rId22" Type="http://schemas.openxmlformats.org/officeDocument/2006/relationships/image" Target="../media/image35.jpe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9.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39.png"/><Relationship Id="rId10" Type="http://schemas.openxmlformats.org/officeDocument/2006/relationships/image" Target="../media/image42.jpg"/><Relationship Id="rId4" Type="http://schemas.microsoft.com/office/2007/relationships/hdphoto" Target="../media/hdphoto1.wdp"/><Relationship Id="rId9" Type="http://schemas.openxmlformats.org/officeDocument/2006/relationships/image" Target="../media/image41.jpe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4.svg"/><Relationship Id="rId5" Type="http://schemas.openxmlformats.org/officeDocument/2006/relationships/image" Target="../media/image39.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1.jpe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9.png"/><Relationship Id="rId5" Type="http://schemas.openxmlformats.org/officeDocument/2006/relationships/image" Target="../media/image24.png"/><Relationship Id="rId10" Type="http://schemas.openxmlformats.org/officeDocument/2006/relationships/image" Target="../media/image48.jpeg"/><Relationship Id="rId4" Type="http://schemas.microsoft.com/office/2007/relationships/hdphoto" Target="../media/hdphoto1.wdp"/><Relationship Id="rId9" Type="http://schemas.openxmlformats.org/officeDocument/2006/relationships/image" Target="../media/image47.jpe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svg"/><Relationship Id="rId18" Type="http://schemas.openxmlformats.org/officeDocument/2006/relationships/image" Target="../media/image54.jfif"/><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image" Target="../media/image10.png"/><Relationship Id="rId17" Type="http://schemas.openxmlformats.org/officeDocument/2006/relationships/image" Target="../media/image53.jfif"/><Relationship Id="rId2" Type="http://schemas.openxmlformats.org/officeDocument/2006/relationships/tags" Target="../tags/tag15.xml"/><Relationship Id="rId16" Type="http://schemas.openxmlformats.org/officeDocument/2006/relationships/image" Target="../media/image52.png"/><Relationship Id="rId1" Type="http://schemas.openxmlformats.org/officeDocument/2006/relationships/vmlDrawing" Target="../drawings/vmlDrawing13.vml"/><Relationship Id="rId6" Type="http://schemas.openxmlformats.org/officeDocument/2006/relationships/oleObject" Target="../embeddings/oleObject13.bin"/><Relationship Id="rId11" Type="http://schemas.microsoft.com/office/2007/relationships/hdphoto" Target="../media/hdphoto1.wdp"/><Relationship Id="rId5" Type="http://schemas.openxmlformats.org/officeDocument/2006/relationships/image" Target="../media/image4.jpeg"/><Relationship Id="rId15" Type="http://schemas.openxmlformats.org/officeDocument/2006/relationships/image" Target="../media/image13.svg"/><Relationship Id="rId10"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8.png"/><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6.png"/><Relationship Id="rId7" Type="http://schemas.openxmlformats.org/officeDocument/2006/relationships/image" Target="../media/image39.png"/><Relationship Id="rId12"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3.jpeg"/><Relationship Id="rId5" Type="http://schemas.openxmlformats.org/officeDocument/2006/relationships/image" Target="../media/image58.png"/><Relationship Id="rId10" Type="http://schemas.openxmlformats.org/officeDocument/2006/relationships/image" Target="../media/image27.svg"/><Relationship Id="rId4" Type="http://schemas.openxmlformats.org/officeDocument/2006/relationships/image" Target="../media/image57.jpe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4.png"/><Relationship Id="rId3" Type="http://schemas.openxmlformats.org/officeDocument/2006/relationships/slideLayout" Target="../slideLayouts/slideLayout12.xml"/><Relationship Id="rId21" Type="http://schemas.openxmlformats.org/officeDocument/2006/relationships/image" Target="../media/image17.svg"/><Relationship Id="rId7" Type="http://schemas.openxmlformats.org/officeDocument/2006/relationships/image" Target="../media/image1.emf"/><Relationship Id="rId12" Type="http://schemas.openxmlformats.org/officeDocument/2006/relationships/customXml" Target="../ink/ink2.xml"/><Relationship Id="rId17" Type="http://schemas.openxmlformats.org/officeDocument/2006/relationships/image" Target="../media/image11.svg"/><Relationship Id="rId2" Type="http://schemas.openxmlformats.org/officeDocument/2006/relationships/tags" Target="../tags/tag6.xml"/><Relationship Id="rId16" Type="http://schemas.openxmlformats.org/officeDocument/2006/relationships/image" Target="../media/image10.png"/><Relationship Id="rId20" Type="http://schemas.openxmlformats.org/officeDocument/2006/relationships/image" Target="../media/image16.png"/><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5.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12.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3.xml"/><Relationship Id="rId17" Type="http://schemas.openxmlformats.org/officeDocument/2006/relationships/image" Target="../media/image19.svg"/><Relationship Id="rId2" Type="http://schemas.openxmlformats.org/officeDocument/2006/relationships/tags" Target="../tags/tag7.xml"/><Relationship Id="rId16" Type="http://schemas.openxmlformats.org/officeDocument/2006/relationships/image" Target="../media/image18.png"/><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8.png"/><Relationship Id="rId5" Type="http://schemas.openxmlformats.org/officeDocument/2006/relationships/image" Target="../media/image4.jpeg"/><Relationship Id="rId15" Type="http://schemas.microsoft.com/office/2007/relationships/hdphoto" Target="../media/hdphoto1.wdp"/><Relationship Id="rId10" Type="http://schemas.openxmlformats.org/officeDocument/2006/relationships/image" Target="../media/image7.png"/><Relationship Id="rId19" Type="http://schemas.openxmlformats.org/officeDocument/2006/relationships/image" Target="../media/image13.sv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7.png"/><Relationship Id="rId18"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image" Target="../media/image1.emf"/><Relationship Id="rId12" Type="http://schemas.openxmlformats.org/officeDocument/2006/relationships/customXml" Target="../ink/ink4.xml"/><Relationship Id="rId17" Type="http://schemas.openxmlformats.org/officeDocument/2006/relationships/image" Target="../media/image13.svg"/><Relationship Id="rId2" Type="http://schemas.openxmlformats.org/officeDocument/2006/relationships/tags" Target="../tags/tag8.xml"/><Relationship Id="rId16" Type="http://schemas.openxmlformats.org/officeDocument/2006/relationships/image" Target="../media/image12.png"/><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8.png"/><Relationship Id="rId5" Type="http://schemas.openxmlformats.org/officeDocument/2006/relationships/image" Target="../media/image4.jpeg"/><Relationship Id="rId15" Type="http://schemas.openxmlformats.org/officeDocument/2006/relationships/image" Target="../media/image11.svg"/><Relationship Id="rId10" Type="http://schemas.openxmlformats.org/officeDocument/2006/relationships/image" Target="../media/image7.png"/><Relationship Id="rId19" Type="http://schemas.microsoft.com/office/2007/relationships/hdphoto" Target="../media/hdphoto1.wdp"/><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18" Type="http://schemas.openxmlformats.org/officeDocument/2006/relationships/customXml" Target="../ink/ink5.xml"/><Relationship Id="rId3" Type="http://schemas.openxmlformats.org/officeDocument/2006/relationships/slideLayout" Target="../slideLayouts/slideLayout12.xml"/><Relationship Id="rId7" Type="http://schemas.openxmlformats.org/officeDocument/2006/relationships/image" Target="../media/image7.png"/><Relationship Id="rId12" Type="http://schemas.microsoft.com/office/2007/relationships/hdphoto" Target="../media/hdphoto1.wdp"/><Relationship Id="rId17" Type="http://schemas.openxmlformats.org/officeDocument/2006/relationships/image" Target="../media/image20.jpeg"/><Relationship Id="rId2" Type="http://schemas.openxmlformats.org/officeDocument/2006/relationships/tags" Target="../tags/tag9.xml"/><Relationship Id="rId16" Type="http://schemas.openxmlformats.org/officeDocument/2006/relationships/image" Target="../media/image13.svg"/><Relationship Id="rId1" Type="http://schemas.openxmlformats.org/officeDocument/2006/relationships/vmlDrawing" Target="../drawings/vmlDrawing7.vml"/><Relationship Id="rId6" Type="http://schemas.openxmlformats.org/officeDocument/2006/relationships/image" Target="../media/image6.jpeg"/><Relationship Id="rId11" Type="http://schemas.openxmlformats.org/officeDocument/2006/relationships/image" Target="../media/image9.png"/><Relationship Id="rId5" Type="http://schemas.openxmlformats.org/officeDocument/2006/relationships/image" Target="../media/image5.jpeg"/><Relationship Id="rId15" Type="http://schemas.openxmlformats.org/officeDocument/2006/relationships/image" Target="../media/image12.png"/><Relationship Id="rId10" Type="http://schemas.openxmlformats.org/officeDocument/2006/relationships/image" Target="../media/image1.emf"/><Relationship Id="rId19" Type="http://schemas.openxmlformats.org/officeDocument/2006/relationships/image" Target="../media/image21.png"/><Relationship Id="rId4" Type="http://schemas.openxmlformats.org/officeDocument/2006/relationships/image" Target="../media/image4.jpeg"/><Relationship Id="rId9" Type="http://schemas.openxmlformats.org/officeDocument/2006/relationships/oleObject" Target="../embeddings/oleObject7.bin"/><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1.jpeg"/><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8.bin"/><Relationship Id="rId15" Type="http://schemas.openxmlformats.org/officeDocument/2006/relationships/image" Target="../media/image21.png"/><Relationship Id="rId10" Type="http://schemas.openxmlformats.org/officeDocument/2006/relationships/image" Target="../media/image11.svg"/><Relationship Id="rId4" Type="http://schemas.openxmlformats.org/officeDocument/2006/relationships/notesSlide" Target="../notesSlides/notesSlide1.xml"/><Relationship Id="rId9" Type="http://schemas.openxmlformats.org/officeDocument/2006/relationships/image" Target="../media/image10.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jpeg"/><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12.png"/><Relationship Id="rId5" Type="http://schemas.openxmlformats.org/officeDocument/2006/relationships/oleObject" Target="../embeddings/oleObject9.bin"/><Relationship Id="rId15" Type="http://schemas.openxmlformats.org/officeDocument/2006/relationships/image" Target="../media/image21.png"/><Relationship Id="rId10" Type="http://schemas.openxmlformats.org/officeDocument/2006/relationships/image" Target="../media/image11.svg"/><Relationship Id="rId4" Type="http://schemas.openxmlformats.org/officeDocument/2006/relationships/notesSlide" Target="../notesSlides/notesSlide2.xml"/><Relationship Id="rId9" Type="http://schemas.openxmlformats.org/officeDocument/2006/relationships/image" Target="../media/image10.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ustomXml" Target="../ink/ink8.xml"/><Relationship Id="rId3" Type="http://schemas.openxmlformats.org/officeDocument/2006/relationships/slideLayout" Target="../slideLayouts/slideLayout12.xml"/><Relationship Id="rId7" Type="http://schemas.openxmlformats.org/officeDocument/2006/relationships/image" Target="../media/image9.png"/><Relationship Id="rId12" Type="http://schemas.openxmlformats.org/officeDocument/2006/relationships/image" Target="../media/image13.svg"/><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22.jpeg"/><Relationship Id="rId11" Type="http://schemas.openxmlformats.org/officeDocument/2006/relationships/image" Target="../media/image12.png"/><Relationship Id="rId5" Type="http://schemas.openxmlformats.org/officeDocument/2006/relationships/image" Target="../media/image1.emf"/><Relationship Id="rId10" Type="http://schemas.openxmlformats.org/officeDocument/2006/relationships/image" Target="../media/image11.svg"/><Relationship Id="rId4" Type="http://schemas.openxmlformats.org/officeDocument/2006/relationships/oleObject" Target="../embeddings/oleObject10.bin"/><Relationship Id="rId9" Type="http://schemas.openxmlformats.org/officeDocument/2006/relationships/image" Target="../media/image10.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svg"/><Relationship Id="rId18" Type="http://schemas.openxmlformats.org/officeDocument/2006/relationships/image" Target="../media/image29.png"/><Relationship Id="rId3" Type="http://schemas.openxmlformats.org/officeDocument/2006/relationships/slideLayout" Target="../slideLayouts/slideLayout12.xml"/><Relationship Id="rId7" Type="http://schemas.openxmlformats.org/officeDocument/2006/relationships/image" Target="../media/image23.png"/><Relationship Id="rId12" Type="http://schemas.openxmlformats.org/officeDocument/2006/relationships/image" Target="../media/image26.png"/><Relationship Id="rId17" Type="http://schemas.openxmlformats.org/officeDocument/2006/relationships/image" Target="../media/image28.png"/><Relationship Id="rId2" Type="http://schemas.openxmlformats.org/officeDocument/2006/relationships/tags" Target="../tags/tag13.xml"/><Relationship Id="rId16" Type="http://schemas.openxmlformats.org/officeDocument/2006/relationships/image" Target="../media/image6.jpeg"/><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25.svg"/><Relationship Id="rId5" Type="http://schemas.openxmlformats.org/officeDocument/2006/relationships/oleObject" Target="../embeddings/oleObject11.bin"/><Relationship Id="rId15" Type="http://schemas.openxmlformats.org/officeDocument/2006/relationships/image" Target="../media/image5.jpeg"/><Relationship Id="rId10" Type="http://schemas.openxmlformats.org/officeDocument/2006/relationships/image" Target="../media/image24.png"/><Relationship Id="rId4" Type="http://schemas.openxmlformats.org/officeDocument/2006/relationships/notesSlide" Target="../notesSlides/notesSlide3.xml"/><Relationship Id="rId9" Type="http://schemas.microsoft.com/office/2007/relationships/hdphoto" Target="../media/hdphoto1.wdp"/><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9" name="think-cell Folie" r:id="rId6" imgW="503" imgH="503" progId="TCLayout.ActiveDocument.1">
                  <p:embed/>
                </p:oleObj>
              </mc:Choice>
              <mc:Fallback>
                <p:oleObj name="think-cell Folie" r:id="rId6" imgW="503" imgH="503" progId="TCLayout.ActiveDocument.1">
                  <p:embed/>
                  <p:pic>
                    <p:nvPicPr>
                      <p:cNvPr id="9" name="Objekt 8" hidden="1">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dirty="0">
                <a:latin typeface="Bookman Old Style" panose="02050604050505020204" pitchFamily="18" charset="0"/>
              </a:rPr>
              <a:t>Unterstütze </a:t>
            </a:r>
            <a:r>
              <a:rPr lang="de-DE" sz="800" b="1" dirty="0" err="1">
                <a:latin typeface="Bookman Old Style" panose="02050604050505020204" pitchFamily="18" charset="0"/>
              </a:rPr>
              <a:t>Marai</a:t>
            </a:r>
            <a:endParaRPr lang="de-DE" sz="800" b="1" dirty="0">
              <a:latin typeface="Bookman Old Style" panose="02050604050505020204" pitchFamily="18" charset="0"/>
            </a:endParaRPr>
          </a:p>
          <a:p>
            <a:r>
              <a:rPr lang="de-DE" sz="800" b="1" dirty="0">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Tree>
    <p:extLst>
      <p:ext uri="{BB962C8B-B14F-4D97-AF65-F5344CB8AC3E}">
        <p14:creationId xmlns:p14="http://schemas.microsoft.com/office/powerpoint/2010/main" val="2087420964"/>
      </p:ext>
    </p:extLst>
  </p:cSld>
  <p:clrMapOvr>
    <a:masterClrMapping/>
  </p:clrMapOvr>
  <mc:AlternateContent xmlns:mc="http://schemas.openxmlformats.org/markup-compatibility/2006" xmlns:p14="http://schemas.microsoft.com/office/powerpoint/2010/main">
    <mc:Choice Requires="p14">
      <p:transition spd="slow" p14:dur="2000" advTm="8989"/>
    </mc:Choice>
    <mc:Fallback xmlns="">
      <p:transition spd="slow" advTm="89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03F1422C-DCF2-4972-B454-7A557F58C3EE}"/>
              </a:ext>
            </a:extLst>
          </p:cNvPr>
          <p:cNvGraphicFramePr>
            <a:graphicFrameLocks noChangeAspect="1"/>
          </p:cNvGraphicFramePr>
          <p:nvPr>
            <p:custDataLst>
              <p:tags r:id="rId2"/>
            </p:custDataLst>
            <p:extLst>
              <p:ext uri="{D42A27DB-BD31-4B8C-83A1-F6EECF244321}">
                <p14:modId xmlns:p14="http://schemas.microsoft.com/office/powerpoint/2010/main" val="1888994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72" name="think-cell Folie" r:id="rId5" imgW="503" imgH="503" progId="TCLayout.ActiveDocument.1">
                  <p:embed/>
                </p:oleObj>
              </mc:Choice>
              <mc:Fallback>
                <p:oleObj name="think-cell Folie" r:id="rId5" imgW="503" imgH="503" progId="TCLayout.ActiveDocument.1">
                  <p:embed/>
                  <p:pic>
                    <p:nvPicPr>
                      <p:cNvPr id="12" name="Objekt 11" hidden="1">
                        <a:extLst>
                          <a:ext uri="{FF2B5EF4-FFF2-40B4-BE49-F238E27FC236}">
                            <a16:creationId xmlns:a16="http://schemas.microsoft.com/office/drawing/2014/main" id="{03F1422C-DCF2-4972-B454-7A557F58C3E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6D5BDF84-238A-45AE-A403-BEF5D5E699AA}"/>
              </a:ext>
            </a:extLst>
          </p:cNvPr>
          <p:cNvSpPr/>
          <p:nvPr/>
        </p:nvSpPr>
        <p:spPr>
          <a:xfrm>
            <a:off x="996176" y="1327256"/>
            <a:ext cx="10193072" cy="5538908"/>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p:txBody>
      </p:sp>
      <p:pic>
        <p:nvPicPr>
          <p:cNvPr id="13" name="Grafik 12">
            <a:extLst>
              <a:ext uri="{FF2B5EF4-FFF2-40B4-BE49-F238E27FC236}">
                <a16:creationId xmlns:a16="http://schemas.microsoft.com/office/drawing/2014/main" id="{802303AD-A8B5-4F74-8DCD-922467E9C6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181080" y="1361623"/>
            <a:ext cx="8018035" cy="5502164"/>
          </a:xfrm>
          <a:prstGeom prst="rect">
            <a:avLst/>
          </a:prstGeom>
        </p:spPr>
      </p:pic>
      <p:sp>
        <p:nvSpPr>
          <p:cNvPr id="2" name="Rechteck 1">
            <a:extLst>
              <a:ext uri="{FF2B5EF4-FFF2-40B4-BE49-F238E27FC236}">
                <a16:creationId xmlns:a16="http://schemas.microsoft.com/office/drawing/2014/main" id="{EED789D9-6E16-4D4D-BB64-A3FC2113250F}"/>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8B788FA-4743-45B3-BA72-4832C6EA1912}"/>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a:t>
            </a:r>
          </a:p>
        </p:txBody>
      </p:sp>
      <p:pic>
        <p:nvPicPr>
          <p:cNvPr id="4" name="Grafik 3">
            <a:extLst>
              <a:ext uri="{FF2B5EF4-FFF2-40B4-BE49-F238E27FC236}">
                <a16:creationId xmlns:a16="http://schemas.microsoft.com/office/drawing/2014/main" id="{75A065A2-B177-4322-8B65-13BEF157E4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5" name="Grafik 28" descr="Benutzer">
            <a:extLst>
              <a:ext uri="{FF2B5EF4-FFF2-40B4-BE49-F238E27FC236}">
                <a16:creationId xmlns:a16="http://schemas.microsoft.com/office/drawing/2014/main" id="{9F61638B-B835-49AF-8416-237F783E6DD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337856" y="586781"/>
            <a:ext cx="501174" cy="496533"/>
          </a:xfrm>
          <a:prstGeom prst="rect">
            <a:avLst/>
          </a:prstGeom>
        </p:spPr>
      </p:pic>
      <p:pic>
        <p:nvPicPr>
          <p:cNvPr id="6" name="Grafik 30" descr="Lupe">
            <a:extLst>
              <a:ext uri="{FF2B5EF4-FFF2-40B4-BE49-F238E27FC236}">
                <a16:creationId xmlns:a16="http://schemas.microsoft.com/office/drawing/2014/main" id="{EC434024-4565-4131-AFBA-154FC67FB7C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97657" y="586800"/>
            <a:ext cx="501174" cy="465376"/>
          </a:xfrm>
          <a:prstGeom prst="rect">
            <a:avLst/>
          </a:prstGeom>
        </p:spPr>
      </p:pic>
      <p:sp>
        <p:nvSpPr>
          <p:cNvPr id="7" name="Textfeld 6">
            <a:extLst>
              <a:ext uri="{FF2B5EF4-FFF2-40B4-BE49-F238E27FC236}">
                <a16:creationId xmlns:a16="http://schemas.microsoft.com/office/drawing/2014/main" id="{7538AF10-1088-4C57-A320-65873401AE67}"/>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8" name="Textfeld 7">
            <a:extLst>
              <a:ext uri="{FF2B5EF4-FFF2-40B4-BE49-F238E27FC236}">
                <a16:creationId xmlns:a16="http://schemas.microsoft.com/office/drawing/2014/main" id="{F8FA1123-17BF-49EF-B284-9B7A489288F7}"/>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7" name="Rechteck 16">
            <a:extLst>
              <a:ext uri="{FF2B5EF4-FFF2-40B4-BE49-F238E27FC236}">
                <a16:creationId xmlns:a16="http://schemas.microsoft.com/office/drawing/2014/main" id="{EECD7E85-8FF0-4187-9076-B38EF30F420C}"/>
              </a:ext>
            </a:extLst>
          </p:cNvPr>
          <p:cNvSpPr/>
          <p:nvPr/>
        </p:nvSpPr>
        <p:spPr>
          <a:xfrm>
            <a:off x="4527885" y="1417868"/>
            <a:ext cx="5621875" cy="822147"/>
          </a:xfrm>
          <a:prstGeom prst="rect">
            <a:avLst/>
          </a:prstGeom>
          <a:solidFill>
            <a:srgbClr val="F15542">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Helvetica" pitchFamily="2" charset="0"/>
              </a:rPr>
              <a:t>Hier findet ihr eine Übersicht der aktuellen Proberäume. Schaut einfach rein oder nutzt die zufällige Wiedergabe. Eure Künstler freuen sich, über jede Spende!</a:t>
            </a:r>
          </a:p>
        </p:txBody>
      </p:sp>
      <p:sp>
        <p:nvSpPr>
          <p:cNvPr id="67" name="Rechteck 66">
            <a:extLst>
              <a:ext uri="{FF2B5EF4-FFF2-40B4-BE49-F238E27FC236}">
                <a16:creationId xmlns:a16="http://schemas.microsoft.com/office/drawing/2014/main" id="{EA1E797D-62DD-4D8B-BCD1-B6275FD46558}"/>
              </a:ext>
            </a:extLst>
          </p:cNvPr>
          <p:cNvSpPr/>
          <p:nvPr/>
        </p:nvSpPr>
        <p:spPr>
          <a:xfrm>
            <a:off x="1036649" y="1407207"/>
            <a:ext cx="2094686" cy="815319"/>
          </a:xfrm>
          <a:prstGeom prst="rect">
            <a:avLst/>
          </a:prstGeom>
          <a:solidFill>
            <a:srgbClr val="F1554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latin typeface="Britannic Bold" panose="020B0903060703020204" pitchFamily="34" charset="0"/>
                <a:cs typeface="Helvetica" panose="020B0604020202020204" pitchFamily="34" charset="0"/>
              </a:rPr>
              <a:t>Starte </a:t>
            </a:r>
            <a:r>
              <a:rPr lang="de-DE" sz="1600" b="1" u="sng" dirty="0">
                <a:latin typeface="Britannic Bold" panose="020B0903060703020204" pitchFamily="34" charset="0"/>
                <a:cs typeface="Helvetica" panose="020B0604020202020204" pitchFamily="34" charset="0"/>
              </a:rPr>
              <a:t>hier</a:t>
            </a:r>
            <a:r>
              <a:rPr lang="de-DE" sz="1600" dirty="0">
                <a:latin typeface="Britannic Bold" panose="020B0903060703020204" pitchFamily="34" charset="0"/>
                <a:cs typeface="Helvetica" panose="020B0604020202020204" pitchFamily="34" charset="0"/>
              </a:rPr>
              <a:t> Deinen Proberaum und gehe LIVE!</a:t>
            </a:r>
          </a:p>
        </p:txBody>
      </p:sp>
      <p:cxnSp>
        <p:nvCxnSpPr>
          <p:cNvPr id="78" name="Gerader Verbinder 77">
            <a:extLst>
              <a:ext uri="{FF2B5EF4-FFF2-40B4-BE49-F238E27FC236}">
                <a16:creationId xmlns:a16="http://schemas.microsoft.com/office/drawing/2014/main" id="{F5B1B164-5114-4497-81C7-53CEAD8C4CB2}"/>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48579C39-43C5-4DF4-9EEB-B8E2CF98DDB2}"/>
              </a:ext>
            </a:extLst>
          </p:cNvPr>
          <p:cNvGrpSpPr/>
          <p:nvPr/>
        </p:nvGrpSpPr>
        <p:grpSpPr>
          <a:xfrm>
            <a:off x="3707264" y="2612218"/>
            <a:ext cx="2244846" cy="1248104"/>
            <a:chOff x="3770502" y="2612750"/>
            <a:chExt cx="2244846" cy="1248104"/>
          </a:xfrm>
        </p:grpSpPr>
        <p:sp>
          <p:nvSpPr>
            <p:cNvPr id="81" name="Rechteck 80">
              <a:extLst>
                <a:ext uri="{FF2B5EF4-FFF2-40B4-BE49-F238E27FC236}">
                  <a16:creationId xmlns:a16="http://schemas.microsoft.com/office/drawing/2014/main" id="{0040283F-B25F-4D66-AD76-DDDDCF2CB830}"/>
                </a:ext>
              </a:extLst>
            </p:cNvPr>
            <p:cNvSpPr/>
            <p:nvPr/>
          </p:nvSpPr>
          <p:spPr>
            <a:xfrm>
              <a:off x="3770502" y="2612751"/>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Textfeld 85">
              <a:extLst>
                <a:ext uri="{FF2B5EF4-FFF2-40B4-BE49-F238E27FC236}">
                  <a16:creationId xmlns:a16="http://schemas.microsoft.com/office/drawing/2014/main" id="{E05A3F70-F8C7-424A-8791-932788CD443B}"/>
                </a:ext>
              </a:extLst>
            </p:cNvPr>
            <p:cNvSpPr txBox="1"/>
            <p:nvPr/>
          </p:nvSpPr>
          <p:spPr>
            <a:xfrm>
              <a:off x="4914324" y="2612750"/>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87" name="Textfeld 86">
              <a:extLst>
                <a:ext uri="{FF2B5EF4-FFF2-40B4-BE49-F238E27FC236}">
                  <a16:creationId xmlns:a16="http://schemas.microsoft.com/office/drawing/2014/main" id="{80604556-319B-47B8-B5B5-55C2F2E8135E}"/>
                </a:ext>
              </a:extLst>
            </p:cNvPr>
            <p:cNvSpPr txBox="1"/>
            <p:nvPr/>
          </p:nvSpPr>
          <p:spPr>
            <a:xfrm>
              <a:off x="4907761" y="3089342"/>
              <a:ext cx="910982" cy="246221"/>
            </a:xfrm>
            <a:prstGeom prst="rect">
              <a:avLst/>
            </a:prstGeom>
            <a:noFill/>
          </p:spPr>
          <p:txBody>
            <a:bodyPr wrap="square" rtlCol="0">
              <a:spAutoFit/>
            </a:bodyPr>
            <a:lstStyle/>
            <a:p>
              <a:r>
                <a:rPr lang="de-DE" sz="1000" dirty="0">
                  <a:latin typeface="Bookman Old Style" panose="02050604050505020204" pitchFamily="18" charset="0"/>
                </a:rPr>
                <a:t>Comedy</a:t>
              </a:r>
            </a:p>
          </p:txBody>
        </p:sp>
        <p:sp>
          <p:nvSpPr>
            <p:cNvPr id="88" name="Textfeld 87">
              <a:extLst>
                <a:ext uri="{FF2B5EF4-FFF2-40B4-BE49-F238E27FC236}">
                  <a16:creationId xmlns:a16="http://schemas.microsoft.com/office/drawing/2014/main" id="{5F95D261-C5A6-42AA-B116-AAE6C02B7BBA}"/>
                </a:ext>
              </a:extLst>
            </p:cNvPr>
            <p:cNvSpPr txBox="1"/>
            <p:nvPr/>
          </p:nvSpPr>
          <p:spPr>
            <a:xfrm>
              <a:off x="4907761" y="2876488"/>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pic>
          <p:nvPicPr>
            <p:cNvPr id="90" name="Grafik 89">
              <a:extLst>
                <a:ext uri="{FF2B5EF4-FFF2-40B4-BE49-F238E27FC236}">
                  <a16:creationId xmlns:a16="http://schemas.microsoft.com/office/drawing/2014/main" id="{74FA24ED-3ABE-4A6F-8C2A-577ABE7676A7}"/>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b="-302"/>
            <a:stretch/>
          </p:blipFill>
          <p:spPr>
            <a:xfrm>
              <a:off x="3890415" y="2685774"/>
              <a:ext cx="978035" cy="978035"/>
            </a:xfrm>
            <a:prstGeom prst="rect">
              <a:avLst/>
            </a:prstGeom>
            <a:ln>
              <a:solidFill>
                <a:schemeClr val="tx1"/>
              </a:solidFill>
            </a:ln>
          </p:spPr>
        </p:pic>
        <p:sp>
          <p:nvSpPr>
            <p:cNvPr id="9" name="Textfeld 8">
              <a:extLst>
                <a:ext uri="{FF2B5EF4-FFF2-40B4-BE49-F238E27FC236}">
                  <a16:creationId xmlns:a16="http://schemas.microsoft.com/office/drawing/2014/main" id="{FB9FCFBF-1152-43C4-88DC-A36BC9E72289}"/>
                </a:ext>
              </a:extLst>
            </p:cNvPr>
            <p:cNvSpPr txBox="1"/>
            <p:nvPr/>
          </p:nvSpPr>
          <p:spPr>
            <a:xfrm>
              <a:off x="4452873" y="3337634"/>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Tarik jetzt zusehen</a:t>
              </a:r>
            </a:p>
          </p:txBody>
        </p:sp>
      </p:grpSp>
      <p:grpSp>
        <p:nvGrpSpPr>
          <p:cNvPr id="15" name="Gruppieren 14">
            <a:extLst>
              <a:ext uri="{FF2B5EF4-FFF2-40B4-BE49-F238E27FC236}">
                <a16:creationId xmlns:a16="http://schemas.microsoft.com/office/drawing/2014/main" id="{F97C898A-2B15-4DD7-8709-5A4709DFCED5}"/>
              </a:ext>
            </a:extLst>
          </p:cNvPr>
          <p:cNvGrpSpPr/>
          <p:nvPr/>
        </p:nvGrpSpPr>
        <p:grpSpPr>
          <a:xfrm>
            <a:off x="6149794" y="2630543"/>
            <a:ext cx="2229685" cy="1269145"/>
            <a:chOff x="6149794" y="2630543"/>
            <a:chExt cx="2229685" cy="1269145"/>
          </a:xfrm>
        </p:grpSpPr>
        <p:sp>
          <p:nvSpPr>
            <p:cNvPr id="53" name="Rechteck 52">
              <a:extLst>
                <a:ext uri="{FF2B5EF4-FFF2-40B4-BE49-F238E27FC236}">
                  <a16:creationId xmlns:a16="http://schemas.microsoft.com/office/drawing/2014/main" id="{C98167BA-11F3-4691-9C4E-0D653EA4BB33}"/>
                </a:ext>
              </a:extLst>
            </p:cNvPr>
            <p:cNvSpPr/>
            <p:nvPr/>
          </p:nvSpPr>
          <p:spPr>
            <a:xfrm>
              <a:off x="6149794" y="263054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3" name="Grafik 62">
              <a:extLst>
                <a:ext uri="{FF2B5EF4-FFF2-40B4-BE49-F238E27FC236}">
                  <a16:creationId xmlns:a16="http://schemas.microsoft.com/office/drawing/2014/main" id="{5243B523-4BBD-4E9C-A12B-681467637221}"/>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263362" y="2704021"/>
              <a:ext cx="969908" cy="969908"/>
            </a:xfrm>
            <a:prstGeom prst="rect">
              <a:avLst/>
            </a:prstGeom>
            <a:ln>
              <a:solidFill>
                <a:schemeClr val="tx1"/>
              </a:solidFill>
            </a:ln>
          </p:spPr>
        </p:pic>
        <p:sp>
          <p:nvSpPr>
            <p:cNvPr id="64" name="Textfeld 63">
              <a:extLst>
                <a:ext uri="{FF2B5EF4-FFF2-40B4-BE49-F238E27FC236}">
                  <a16:creationId xmlns:a16="http://schemas.microsoft.com/office/drawing/2014/main" id="{FDE06785-173A-4240-ACB3-6B3C3A63B0CF}"/>
                </a:ext>
              </a:extLst>
            </p:cNvPr>
            <p:cNvSpPr txBox="1"/>
            <p:nvPr/>
          </p:nvSpPr>
          <p:spPr>
            <a:xfrm>
              <a:off x="7293616" y="2630543"/>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66" name="Textfeld 65">
              <a:extLst>
                <a:ext uri="{FF2B5EF4-FFF2-40B4-BE49-F238E27FC236}">
                  <a16:creationId xmlns:a16="http://schemas.microsoft.com/office/drawing/2014/main" id="{932174A5-16A0-4920-A7C6-B781927C4B1F}"/>
                </a:ext>
              </a:extLst>
            </p:cNvPr>
            <p:cNvSpPr txBox="1"/>
            <p:nvPr/>
          </p:nvSpPr>
          <p:spPr>
            <a:xfrm>
              <a:off x="7287053" y="3107135"/>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68" name="Textfeld 67">
              <a:extLst>
                <a:ext uri="{FF2B5EF4-FFF2-40B4-BE49-F238E27FC236}">
                  <a16:creationId xmlns:a16="http://schemas.microsoft.com/office/drawing/2014/main" id="{27B00150-1D9C-4DDD-A1FE-541BD46DCB3F}"/>
                </a:ext>
              </a:extLst>
            </p:cNvPr>
            <p:cNvSpPr txBox="1"/>
            <p:nvPr/>
          </p:nvSpPr>
          <p:spPr>
            <a:xfrm>
              <a:off x="7287052" y="289428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92" name="Textfeld 91">
              <a:extLst>
                <a:ext uri="{FF2B5EF4-FFF2-40B4-BE49-F238E27FC236}">
                  <a16:creationId xmlns:a16="http://schemas.microsoft.com/office/drawing/2014/main" id="{37EDFF91-A7EB-4420-B48C-11CEFA6CCF80}"/>
                </a:ext>
              </a:extLst>
            </p:cNvPr>
            <p:cNvSpPr txBox="1"/>
            <p:nvPr/>
          </p:nvSpPr>
          <p:spPr>
            <a:xfrm>
              <a:off x="6922132" y="337646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Tim jetzt zusehen</a:t>
              </a:r>
            </a:p>
          </p:txBody>
        </p:sp>
      </p:grpSp>
      <p:grpSp>
        <p:nvGrpSpPr>
          <p:cNvPr id="18" name="Gruppieren 17">
            <a:extLst>
              <a:ext uri="{FF2B5EF4-FFF2-40B4-BE49-F238E27FC236}">
                <a16:creationId xmlns:a16="http://schemas.microsoft.com/office/drawing/2014/main" id="{EF716106-3343-4D11-AD65-3902688891CB}"/>
              </a:ext>
            </a:extLst>
          </p:cNvPr>
          <p:cNvGrpSpPr/>
          <p:nvPr/>
        </p:nvGrpSpPr>
        <p:grpSpPr>
          <a:xfrm>
            <a:off x="8492893" y="2634840"/>
            <a:ext cx="2229685" cy="1236744"/>
            <a:chOff x="8492893" y="2634840"/>
            <a:chExt cx="2229685" cy="1236744"/>
          </a:xfrm>
        </p:grpSpPr>
        <p:sp>
          <p:nvSpPr>
            <p:cNvPr id="72" name="Rechteck 71">
              <a:extLst>
                <a:ext uri="{FF2B5EF4-FFF2-40B4-BE49-F238E27FC236}">
                  <a16:creationId xmlns:a16="http://schemas.microsoft.com/office/drawing/2014/main" id="{230E061E-00F4-4A13-8BEB-0FEA43FBE60F}"/>
                </a:ext>
              </a:extLst>
            </p:cNvPr>
            <p:cNvSpPr/>
            <p:nvPr/>
          </p:nvSpPr>
          <p:spPr>
            <a:xfrm>
              <a:off x="8492893" y="2634841"/>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3" name="Grafik 72">
              <a:extLst>
                <a:ext uri="{FF2B5EF4-FFF2-40B4-BE49-F238E27FC236}">
                  <a16:creationId xmlns:a16="http://schemas.microsoft.com/office/drawing/2014/main" id="{C730519F-7415-48F7-A19B-02A0346BF41D}"/>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r="-79"/>
            <a:stretch/>
          </p:blipFill>
          <p:spPr>
            <a:xfrm>
              <a:off x="8613585" y="2690138"/>
              <a:ext cx="954524" cy="954524"/>
            </a:xfrm>
            <a:prstGeom prst="rect">
              <a:avLst/>
            </a:prstGeom>
            <a:ln>
              <a:solidFill>
                <a:schemeClr val="tx1"/>
              </a:solidFill>
            </a:ln>
          </p:spPr>
        </p:pic>
        <p:sp>
          <p:nvSpPr>
            <p:cNvPr id="74" name="Textfeld 73">
              <a:extLst>
                <a:ext uri="{FF2B5EF4-FFF2-40B4-BE49-F238E27FC236}">
                  <a16:creationId xmlns:a16="http://schemas.microsoft.com/office/drawing/2014/main" id="{71ACD07F-E634-415B-9E43-A2AC4F389F61}"/>
                </a:ext>
              </a:extLst>
            </p:cNvPr>
            <p:cNvSpPr txBox="1"/>
            <p:nvPr/>
          </p:nvSpPr>
          <p:spPr>
            <a:xfrm>
              <a:off x="9577484" y="2634840"/>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77" name="Textfeld 76">
              <a:extLst>
                <a:ext uri="{FF2B5EF4-FFF2-40B4-BE49-F238E27FC236}">
                  <a16:creationId xmlns:a16="http://schemas.microsoft.com/office/drawing/2014/main" id="{5E6D1152-26BD-4DF6-B20E-594C1BE8EF08}"/>
                </a:ext>
              </a:extLst>
            </p:cNvPr>
            <p:cNvSpPr txBox="1"/>
            <p:nvPr/>
          </p:nvSpPr>
          <p:spPr>
            <a:xfrm>
              <a:off x="9585300" y="3091045"/>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79" name="Textfeld 78">
              <a:extLst>
                <a:ext uri="{FF2B5EF4-FFF2-40B4-BE49-F238E27FC236}">
                  <a16:creationId xmlns:a16="http://schemas.microsoft.com/office/drawing/2014/main" id="{F4DF2006-E48E-40EE-BFD3-845AECB3E476}"/>
                </a:ext>
              </a:extLst>
            </p:cNvPr>
            <p:cNvSpPr txBox="1"/>
            <p:nvPr/>
          </p:nvSpPr>
          <p:spPr>
            <a:xfrm>
              <a:off x="9585301" y="2893282"/>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93" name="Textfeld 92">
              <a:extLst>
                <a:ext uri="{FF2B5EF4-FFF2-40B4-BE49-F238E27FC236}">
                  <a16:creationId xmlns:a16="http://schemas.microsoft.com/office/drawing/2014/main" id="{07C4E22C-47CF-4C68-915E-C152FB37B805}"/>
                </a:ext>
              </a:extLst>
            </p:cNvPr>
            <p:cNvSpPr txBox="1"/>
            <p:nvPr/>
          </p:nvSpPr>
          <p:spPr>
            <a:xfrm>
              <a:off x="9249880" y="3331596"/>
              <a:ext cx="1435089" cy="523220"/>
            </a:xfrm>
            <a:prstGeom prst="rect">
              <a:avLst/>
            </a:prstGeom>
            <a:noFill/>
          </p:spPr>
          <p:txBody>
            <a:bodyPr wrap="square" rtlCol="0">
              <a:spAutoFit/>
            </a:bodyPr>
            <a:lstStyle/>
            <a:p>
              <a:pPr algn="r"/>
              <a:r>
                <a:rPr lang="de-DE" sz="1400" b="1" dirty="0" err="1">
                  <a:solidFill>
                    <a:srgbClr val="F15542"/>
                  </a:solidFill>
                  <a:latin typeface="Britannic Bold" panose="020B0903060703020204" pitchFamily="34" charset="0"/>
                </a:rPr>
                <a:t>Marai</a:t>
              </a:r>
              <a:r>
                <a:rPr lang="de-DE" sz="1400" b="1" dirty="0">
                  <a:solidFill>
                    <a:srgbClr val="F15542"/>
                  </a:solidFill>
                  <a:latin typeface="Britannic Bold" panose="020B0903060703020204" pitchFamily="34" charset="0"/>
                </a:rPr>
                <a:t> jetzt zusehen</a:t>
              </a:r>
            </a:p>
          </p:txBody>
        </p:sp>
      </p:grpSp>
      <p:pic>
        <p:nvPicPr>
          <p:cNvPr id="94" name="Grafik 93">
            <a:extLst>
              <a:ext uri="{FF2B5EF4-FFF2-40B4-BE49-F238E27FC236}">
                <a16:creationId xmlns:a16="http://schemas.microsoft.com/office/drawing/2014/main" id="{D030C412-5BEF-4345-B776-138DC703369B}"/>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4674"/>
          <a:stretch/>
        </p:blipFill>
        <p:spPr>
          <a:xfrm>
            <a:off x="1048549" y="2864968"/>
            <a:ext cx="2094686" cy="2777132"/>
          </a:xfrm>
          <a:prstGeom prst="rect">
            <a:avLst/>
          </a:prstGeom>
        </p:spPr>
      </p:pic>
      <p:pic>
        <p:nvPicPr>
          <p:cNvPr id="95" name="Grafik 94">
            <a:extLst>
              <a:ext uri="{FF2B5EF4-FFF2-40B4-BE49-F238E27FC236}">
                <a16:creationId xmlns:a16="http://schemas.microsoft.com/office/drawing/2014/main" id="{ED45369F-9019-45C0-AA4D-80010BE995D3}"/>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48549" y="2280524"/>
            <a:ext cx="2082907" cy="539778"/>
          </a:xfrm>
          <a:prstGeom prst="rect">
            <a:avLst/>
          </a:prstGeom>
        </p:spPr>
      </p:pic>
      <p:sp>
        <p:nvSpPr>
          <p:cNvPr id="96" name="Textfeld 95">
            <a:extLst>
              <a:ext uri="{FF2B5EF4-FFF2-40B4-BE49-F238E27FC236}">
                <a16:creationId xmlns:a16="http://schemas.microsoft.com/office/drawing/2014/main" id="{EE354F92-AB45-4798-A7EA-8AFC59DC1513}"/>
              </a:ext>
            </a:extLst>
          </p:cNvPr>
          <p:cNvSpPr txBox="1"/>
          <p:nvPr/>
        </p:nvSpPr>
        <p:spPr>
          <a:xfrm>
            <a:off x="1140533" y="2411084"/>
            <a:ext cx="1559908"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Proberaum suchen …</a:t>
            </a:r>
          </a:p>
        </p:txBody>
      </p:sp>
      <p:sp>
        <p:nvSpPr>
          <p:cNvPr id="97" name="Textfeld 96">
            <a:extLst>
              <a:ext uri="{FF2B5EF4-FFF2-40B4-BE49-F238E27FC236}">
                <a16:creationId xmlns:a16="http://schemas.microsoft.com/office/drawing/2014/main" id="{2D337B2E-44B4-45A5-9FAC-695A0B8535DC}"/>
              </a:ext>
            </a:extLst>
          </p:cNvPr>
          <p:cNvSpPr txBox="1"/>
          <p:nvPr/>
        </p:nvSpPr>
        <p:spPr>
          <a:xfrm>
            <a:off x="1351777" y="291343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Black</a:t>
            </a:r>
          </a:p>
        </p:txBody>
      </p:sp>
      <p:sp>
        <p:nvSpPr>
          <p:cNvPr id="98" name="Textfeld 97">
            <a:extLst>
              <a:ext uri="{FF2B5EF4-FFF2-40B4-BE49-F238E27FC236}">
                <a16:creationId xmlns:a16="http://schemas.microsoft.com/office/drawing/2014/main" id="{5AF82998-CBA1-45D9-B0B6-B3874429D7D4}"/>
              </a:ext>
            </a:extLst>
          </p:cNvPr>
          <p:cNvSpPr txBox="1"/>
          <p:nvPr/>
        </p:nvSpPr>
        <p:spPr>
          <a:xfrm>
            <a:off x="1374150" y="3319079"/>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Blues</a:t>
            </a:r>
          </a:p>
        </p:txBody>
      </p:sp>
      <p:sp>
        <p:nvSpPr>
          <p:cNvPr id="99" name="Textfeld 98">
            <a:extLst>
              <a:ext uri="{FF2B5EF4-FFF2-40B4-BE49-F238E27FC236}">
                <a16:creationId xmlns:a16="http://schemas.microsoft.com/office/drawing/2014/main" id="{BC9126B2-3F3C-44BA-BDEE-20DFB06650A9}"/>
              </a:ext>
            </a:extLst>
          </p:cNvPr>
          <p:cNvSpPr txBox="1"/>
          <p:nvPr/>
        </p:nvSpPr>
        <p:spPr>
          <a:xfrm>
            <a:off x="1353621" y="409791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Comedy</a:t>
            </a:r>
          </a:p>
        </p:txBody>
      </p:sp>
      <p:sp>
        <p:nvSpPr>
          <p:cNvPr id="100" name="Textfeld 99">
            <a:extLst>
              <a:ext uri="{FF2B5EF4-FFF2-40B4-BE49-F238E27FC236}">
                <a16:creationId xmlns:a16="http://schemas.microsoft.com/office/drawing/2014/main" id="{D23D295B-9647-4B3B-A898-B3D1522BE4AA}"/>
              </a:ext>
            </a:extLst>
          </p:cNvPr>
          <p:cNvSpPr txBox="1"/>
          <p:nvPr/>
        </p:nvSpPr>
        <p:spPr>
          <a:xfrm>
            <a:off x="1351776" y="4495018"/>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Hiphop</a:t>
            </a:r>
          </a:p>
        </p:txBody>
      </p:sp>
      <p:sp>
        <p:nvSpPr>
          <p:cNvPr id="101" name="Textfeld 100">
            <a:extLst>
              <a:ext uri="{FF2B5EF4-FFF2-40B4-BE49-F238E27FC236}">
                <a16:creationId xmlns:a16="http://schemas.microsoft.com/office/drawing/2014/main" id="{E671ED1E-D65A-4806-9008-7DA712D689A4}"/>
              </a:ext>
            </a:extLst>
          </p:cNvPr>
          <p:cNvSpPr txBox="1"/>
          <p:nvPr/>
        </p:nvSpPr>
        <p:spPr>
          <a:xfrm>
            <a:off x="1351775" y="4870710"/>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Jazz</a:t>
            </a:r>
          </a:p>
        </p:txBody>
      </p:sp>
      <p:sp>
        <p:nvSpPr>
          <p:cNvPr id="102" name="Textfeld 101">
            <a:extLst>
              <a:ext uri="{FF2B5EF4-FFF2-40B4-BE49-F238E27FC236}">
                <a16:creationId xmlns:a16="http://schemas.microsoft.com/office/drawing/2014/main" id="{D8FAE86D-9519-473C-9133-5CF2B76D0815}"/>
              </a:ext>
            </a:extLst>
          </p:cNvPr>
          <p:cNvSpPr txBox="1"/>
          <p:nvPr/>
        </p:nvSpPr>
        <p:spPr>
          <a:xfrm>
            <a:off x="1351774" y="5258885"/>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103" name="Textfeld 102">
            <a:extLst>
              <a:ext uri="{FF2B5EF4-FFF2-40B4-BE49-F238E27FC236}">
                <a16:creationId xmlns:a16="http://schemas.microsoft.com/office/drawing/2014/main" id="{D888DB7A-E532-46E2-B1A4-28E018847C80}"/>
              </a:ext>
            </a:extLst>
          </p:cNvPr>
          <p:cNvSpPr txBox="1"/>
          <p:nvPr/>
        </p:nvSpPr>
        <p:spPr>
          <a:xfrm>
            <a:off x="1343191" y="369439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Contest</a:t>
            </a:r>
          </a:p>
        </p:txBody>
      </p:sp>
      <p:sp>
        <p:nvSpPr>
          <p:cNvPr id="126" name="Rechteck 125">
            <a:extLst>
              <a:ext uri="{FF2B5EF4-FFF2-40B4-BE49-F238E27FC236}">
                <a16:creationId xmlns:a16="http://schemas.microsoft.com/office/drawing/2014/main" id="{3E622B3A-D86D-4C14-95F3-7C5693281FE4}"/>
              </a:ext>
            </a:extLst>
          </p:cNvPr>
          <p:cNvSpPr/>
          <p:nvPr/>
        </p:nvSpPr>
        <p:spPr>
          <a:xfrm>
            <a:off x="6171193" y="4033422"/>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7" name="Textfeld 126">
            <a:extLst>
              <a:ext uri="{FF2B5EF4-FFF2-40B4-BE49-F238E27FC236}">
                <a16:creationId xmlns:a16="http://schemas.microsoft.com/office/drawing/2014/main" id="{EF432BE8-69FF-4636-94B1-4F8C1B2CA18A}"/>
              </a:ext>
            </a:extLst>
          </p:cNvPr>
          <p:cNvSpPr txBox="1"/>
          <p:nvPr/>
        </p:nvSpPr>
        <p:spPr>
          <a:xfrm>
            <a:off x="7315015" y="4033421"/>
            <a:ext cx="1078050" cy="307777"/>
          </a:xfrm>
          <a:prstGeom prst="rect">
            <a:avLst/>
          </a:prstGeom>
          <a:noFill/>
        </p:spPr>
        <p:txBody>
          <a:bodyPr wrap="square" rtlCol="0">
            <a:spAutoFit/>
          </a:bodyPr>
          <a:lstStyle/>
          <a:p>
            <a:r>
              <a:rPr lang="de-DE" sz="1400" dirty="0">
                <a:latin typeface="Britannic Bold" panose="020B0903060703020204" pitchFamily="34" charset="0"/>
              </a:rPr>
              <a:t>Alex</a:t>
            </a:r>
          </a:p>
        </p:txBody>
      </p:sp>
      <p:sp>
        <p:nvSpPr>
          <p:cNvPr id="129" name="Textfeld 128">
            <a:extLst>
              <a:ext uri="{FF2B5EF4-FFF2-40B4-BE49-F238E27FC236}">
                <a16:creationId xmlns:a16="http://schemas.microsoft.com/office/drawing/2014/main" id="{56A8016E-953F-4850-B525-C16ED9B0566D}"/>
              </a:ext>
            </a:extLst>
          </p:cNvPr>
          <p:cNvSpPr txBox="1"/>
          <p:nvPr/>
        </p:nvSpPr>
        <p:spPr>
          <a:xfrm>
            <a:off x="7308452" y="4297159"/>
            <a:ext cx="1091176" cy="246221"/>
          </a:xfrm>
          <a:prstGeom prst="rect">
            <a:avLst/>
          </a:prstGeom>
          <a:noFill/>
        </p:spPr>
        <p:txBody>
          <a:bodyPr wrap="square" rtlCol="0">
            <a:spAutoFit/>
          </a:bodyPr>
          <a:lstStyle/>
          <a:p>
            <a:r>
              <a:rPr lang="de-DE" sz="1000" dirty="0">
                <a:latin typeface="Bookman Old Style" panose="02050604050505020204" pitchFamily="18" charset="0"/>
              </a:rPr>
              <a:t>Comedian</a:t>
            </a:r>
          </a:p>
        </p:txBody>
      </p:sp>
      <p:pic>
        <p:nvPicPr>
          <p:cNvPr id="130" name="Grafik 129">
            <a:extLst>
              <a:ext uri="{FF2B5EF4-FFF2-40B4-BE49-F238E27FC236}">
                <a16:creationId xmlns:a16="http://schemas.microsoft.com/office/drawing/2014/main" id="{FF516036-9DA4-42F6-A2E1-99C13FF41C5B}"/>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6283398" y="4140433"/>
            <a:ext cx="953070" cy="953070"/>
          </a:xfrm>
          <a:prstGeom prst="rect">
            <a:avLst/>
          </a:prstGeom>
          <a:ln>
            <a:solidFill>
              <a:schemeClr val="tx1"/>
            </a:solidFill>
          </a:ln>
        </p:spPr>
      </p:pic>
      <p:sp>
        <p:nvSpPr>
          <p:cNvPr id="131" name="Textfeld 130">
            <a:extLst>
              <a:ext uri="{FF2B5EF4-FFF2-40B4-BE49-F238E27FC236}">
                <a16:creationId xmlns:a16="http://schemas.microsoft.com/office/drawing/2014/main" id="{F9F7E9F3-8100-4DE2-A132-795A88E6FA2B}"/>
              </a:ext>
            </a:extLst>
          </p:cNvPr>
          <p:cNvSpPr txBox="1"/>
          <p:nvPr/>
        </p:nvSpPr>
        <p:spPr>
          <a:xfrm>
            <a:off x="6853564" y="4758305"/>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Alex jetzt zusehen</a:t>
            </a:r>
          </a:p>
        </p:txBody>
      </p:sp>
      <p:sp>
        <p:nvSpPr>
          <p:cNvPr id="133" name="Rechteck 132">
            <a:extLst>
              <a:ext uri="{FF2B5EF4-FFF2-40B4-BE49-F238E27FC236}">
                <a16:creationId xmlns:a16="http://schemas.microsoft.com/office/drawing/2014/main" id="{875330E6-77B2-4531-B814-1D4A00AE24B5}"/>
              </a:ext>
            </a:extLst>
          </p:cNvPr>
          <p:cNvSpPr/>
          <p:nvPr/>
        </p:nvSpPr>
        <p:spPr>
          <a:xfrm>
            <a:off x="3705693" y="401855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4" name="Grafik 133">
            <a:extLst>
              <a:ext uri="{FF2B5EF4-FFF2-40B4-BE49-F238E27FC236}">
                <a16:creationId xmlns:a16="http://schemas.microsoft.com/office/drawing/2014/main" id="{FC898730-C31D-4E53-947C-962327E1D0C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821096" y="4092686"/>
            <a:ext cx="959120" cy="959120"/>
          </a:xfrm>
          <a:prstGeom prst="rect">
            <a:avLst/>
          </a:prstGeom>
          <a:ln>
            <a:solidFill>
              <a:schemeClr val="tx1"/>
            </a:solidFill>
          </a:ln>
        </p:spPr>
      </p:pic>
      <p:sp>
        <p:nvSpPr>
          <p:cNvPr id="135" name="Textfeld 134">
            <a:extLst>
              <a:ext uri="{FF2B5EF4-FFF2-40B4-BE49-F238E27FC236}">
                <a16:creationId xmlns:a16="http://schemas.microsoft.com/office/drawing/2014/main" id="{64F2F673-E34B-4CEF-859B-0FA87888F59F}"/>
              </a:ext>
            </a:extLst>
          </p:cNvPr>
          <p:cNvSpPr txBox="1"/>
          <p:nvPr/>
        </p:nvSpPr>
        <p:spPr>
          <a:xfrm>
            <a:off x="4849515" y="4018553"/>
            <a:ext cx="1078050" cy="307777"/>
          </a:xfrm>
          <a:prstGeom prst="rect">
            <a:avLst/>
          </a:prstGeom>
          <a:noFill/>
        </p:spPr>
        <p:txBody>
          <a:bodyPr wrap="square" rtlCol="0">
            <a:spAutoFit/>
          </a:bodyPr>
          <a:lstStyle/>
          <a:p>
            <a:r>
              <a:rPr lang="de-DE" sz="1400" dirty="0">
                <a:latin typeface="Britannic Bold" panose="020B0903060703020204" pitchFamily="34" charset="0"/>
              </a:rPr>
              <a:t>Mike</a:t>
            </a:r>
          </a:p>
        </p:txBody>
      </p:sp>
      <p:sp>
        <p:nvSpPr>
          <p:cNvPr id="136" name="Textfeld 135">
            <a:extLst>
              <a:ext uri="{FF2B5EF4-FFF2-40B4-BE49-F238E27FC236}">
                <a16:creationId xmlns:a16="http://schemas.microsoft.com/office/drawing/2014/main" id="{A24408FD-FA46-40D4-9CB9-E44E59B28BD0}"/>
              </a:ext>
            </a:extLst>
          </p:cNvPr>
          <p:cNvSpPr txBox="1"/>
          <p:nvPr/>
        </p:nvSpPr>
        <p:spPr>
          <a:xfrm>
            <a:off x="4842952" y="4495145"/>
            <a:ext cx="910982" cy="246221"/>
          </a:xfrm>
          <a:prstGeom prst="rect">
            <a:avLst/>
          </a:prstGeom>
          <a:noFill/>
        </p:spPr>
        <p:txBody>
          <a:bodyPr wrap="square" rtlCol="0">
            <a:spAutoFit/>
          </a:bodyPr>
          <a:lstStyle/>
          <a:p>
            <a:r>
              <a:rPr lang="de-DE" sz="1000" dirty="0">
                <a:latin typeface="Bookman Old Style" panose="02050604050505020204" pitchFamily="18" charset="0"/>
              </a:rPr>
              <a:t>Reggae</a:t>
            </a:r>
          </a:p>
        </p:txBody>
      </p:sp>
      <p:sp>
        <p:nvSpPr>
          <p:cNvPr id="137" name="Textfeld 136">
            <a:extLst>
              <a:ext uri="{FF2B5EF4-FFF2-40B4-BE49-F238E27FC236}">
                <a16:creationId xmlns:a16="http://schemas.microsoft.com/office/drawing/2014/main" id="{6A83FF3A-BF30-4ED7-AA25-58221324C243}"/>
              </a:ext>
            </a:extLst>
          </p:cNvPr>
          <p:cNvSpPr txBox="1"/>
          <p:nvPr/>
        </p:nvSpPr>
        <p:spPr>
          <a:xfrm>
            <a:off x="4842951" y="428229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38" name="Textfeld 137">
            <a:extLst>
              <a:ext uri="{FF2B5EF4-FFF2-40B4-BE49-F238E27FC236}">
                <a16:creationId xmlns:a16="http://schemas.microsoft.com/office/drawing/2014/main" id="{4D7354D9-8420-4CBE-BE04-B4AF4D044037}"/>
              </a:ext>
            </a:extLst>
          </p:cNvPr>
          <p:cNvSpPr txBox="1"/>
          <p:nvPr/>
        </p:nvSpPr>
        <p:spPr>
          <a:xfrm>
            <a:off x="4478031" y="476447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Mike jetzt zusehen</a:t>
            </a:r>
          </a:p>
        </p:txBody>
      </p:sp>
      <p:sp>
        <p:nvSpPr>
          <p:cNvPr id="140" name="Rechteck 139">
            <a:extLst>
              <a:ext uri="{FF2B5EF4-FFF2-40B4-BE49-F238E27FC236}">
                <a16:creationId xmlns:a16="http://schemas.microsoft.com/office/drawing/2014/main" id="{D0DECC30-84BA-42C2-8FBD-8A03842FDD46}"/>
              </a:ext>
            </a:extLst>
          </p:cNvPr>
          <p:cNvSpPr/>
          <p:nvPr/>
        </p:nvSpPr>
        <p:spPr>
          <a:xfrm>
            <a:off x="8504180" y="4044782"/>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1" name="Grafik 140">
            <a:extLst>
              <a:ext uri="{FF2B5EF4-FFF2-40B4-BE49-F238E27FC236}">
                <a16:creationId xmlns:a16="http://schemas.microsoft.com/office/drawing/2014/main" id="{1F1FE4F5-2823-473D-9E8E-F442DE98CB38}"/>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t="-219"/>
          <a:stretch/>
        </p:blipFill>
        <p:spPr>
          <a:xfrm>
            <a:off x="8585973" y="4140433"/>
            <a:ext cx="953070" cy="953070"/>
          </a:xfrm>
          <a:prstGeom prst="rect">
            <a:avLst/>
          </a:prstGeom>
          <a:ln>
            <a:solidFill>
              <a:schemeClr val="tx1"/>
            </a:solidFill>
          </a:ln>
        </p:spPr>
      </p:pic>
      <p:sp>
        <p:nvSpPr>
          <p:cNvPr id="142" name="Textfeld 141">
            <a:extLst>
              <a:ext uri="{FF2B5EF4-FFF2-40B4-BE49-F238E27FC236}">
                <a16:creationId xmlns:a16="http://schemas.microsoft.com/office/drawing/2014/main" id="{0AC46863-B4D4-4FDE-A52A-3E8CD7A67106}"/>
              </a:ext>
            </a:extLst>
          </p:cNvPr>
          <p:cNvSpPr txBox="1"/>
          <p:nvPr/>
        </p:nvSpPr>
        <p:spPr>
          <a:xfrm>
            <a:off x="9588771" y="4044781"/>
            <a:ext cx="1107485" cy="307777"/>
          </a:xfrm>
          <a:prstGeom prst="rect">
            <a:avLst/>
          </a:prstGeom>
          <a:noFill/>
        </p:spPr>
        <p:txBody>
          <a:bodyPr wrap="square" rtlCol="0">
            <a:spAutoFit/>
          </a:bodyPr>
          <a:lstStyle/>
          <a:p>
            <a:r>
              <a:rPr lang="de-DE" sz="1400" dirty="0">
                <a:latin typeface="Britannic Bold" panose="020B0903060703020204" pitchFamily="34" charset="0"/>
              </a:rPr>
              <a:t>Timo</a:t>
            </a:r>
          </a:p>
        </p:txBody>
      </p:sp>
      <p:sp>
        <p:nvSpPr>
          <p:cNvPr id="143" name="Textfeld 142">
            <a:extLst>
              <a:ext uri="{FF2B5EF4-FFF2-40B4-BE49-F238E27FC236}">
                <a16:creationId xmlns:a16="http://schemas.microsoft.com/office/drawing/2014/main" id="{7C90088E-2A06-4693-A7D8-37E1113D441D}"/>
              </a:ext>
            </a:extLst>
          </p:cNvPr>
          <p:cNvSpPr txBox="1"/>
          <p:nvPr/>
        </p:nvSpPr>
        <p:spPr>
          <a:xfrm>
            <a:off x="9596587" y="4500986"/>
            <a:ext cx="1034881" cy="246221"/>
          </a:xfrm>
          <a:prstGeom prst="rect">
            <a:avLst/>
          </a:prstGeom>
          <a:noFill/>
        </p:spPr>
        <p:txBody>
          <a:bodyPr wrap="square" rtlCol="0">
            <a:spAutoFit/>
          </a:bodyPr>
          <a:lstStyle/>
          <a:p>
            <a:r>
              <a:rPr lang="de-DE" sz="1000" dirty="0" err="1">
                <a:latin typeface="Bookman Old Style" panose="02050604050505020204" pitchFamily="18" charset="0"/>
              </a:rPr>
              <a:t>Indi</a:t>
            </a:r>
            <a:r>
              <a:rPr lang="de-DE" sz="1000" dirty="0">
                <a:latin typeface="Bookman Old Style" panose="02050604050505020204" pitchFamily="18" charset="0"/>
              </a:rPr>
              <a:t>-Rock</a:t>
            </a:r>
          </a:p>
        </p:txBody>
      </p:sp>
      <p:sp>
        <p:nvSpPr>
          <p:cNvPr id="144" name="Textfeld 143">
            <a:extLst>
              <a:ext uri="{FF2B5EF4-FFF2-40B4-BE49-F238E27FC236}">
                <a16:creationId xmlns:a16="http://schemas.microsoft.com/office/drawing/2014/main" id="{91F679D3-FD61-492E-B345-5CA0734ED0CD}"/>
              </a:ext>
            </a:extLst>
          </p:cNvPr>
          <p:cNvSpPr txBox="1"/>
          <p:nvPr/>
        </p:nvSpPr>
        <p:spPr>
          <a:xfrm>
            <a:off x="9596588" y="430322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45" name="Textfeld 144">
            <a:extLst>
              <a:ext uri="{FF2B5EF4-FFF2-40B4-BE49-F238E27FC236}">
                <a16:creationId xmlns:a16="http://schemas.microsoft.com/office/drawing/2014/main" id="{B09C4AC1-0A67-47A9-86A2-F1CF963DFD0F}"/>
              </a:ext>
            </a:extLst>
          </p:cNvPr>
          <p:cNvSpPr txBox="1"/>
          <p:nvPr/>
        </p:nvSpPr>
        <p:spPr>
          <a:xfrm>
            <a:off x="9261167" y="4741537"/>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Timo jetzt zusehen</a:t>
            </a:r>
          </a:p>
        </p:txBody>
      </p:sp>
      <p:sp>
        <p:nvSpPr>
          <p:cNvPr id="147" name="Rechteck 146">
            <a:extLst>
              <a:ext uri="{FF2B5EF4-FFF2-40B4-BE49-F238E27FC236}">
                <a16:creationId xmlns:a16="http://schemas.microsoft.com/office/drawing/2014/main" id="{F10B8CDD-1E4B-43FE-A109-3D13E318F7C4}"/>
              </a:ext>
            </a:extLst>
          </p:cNvPr>
          <p:cNvSpPr/>
          <p:nvPr/>
        </p:nvSpPr>
        <p:spPr>
          <a:xfrm>
            <a:off x="6162705" y="5417953"/>
            <a:ext cx="2229685" cy="1236743"/>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8" name="Grafik 147">
            <a:extLst>
              <a:ext uri="{FF2B5EF4-FFF2-40B4-BE49-F238E27FC236}">
                <a16:creationId xmlns:a16="http://schemas.microsoft.com/office/drawing/2014/main" id="{EDA3DE26-9B39-4BDD-9B34-620056A65A97}"/>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6283398" y="5488274"/>
            <a:ext cx="962648" cy="962648"/>
          </a:xfrm>
          <a:prstGeom prst="rect">
            <a:avLst/>
          </a:prstGeom>
          <a:ln>
            <a:solidFill>
              <a:schemeClr val="tx1"/>
            </a:solidFill>
          </a:ln>
        </p:spPr>
      </p:pic>
      <p:sp>
        <p:nvSpPr>
          <p:cNvPr id="149" name="Textfeld 148">
            <a:extLst>
              <a:ext uri="{FF2B5EF4-FFF2-40B4-BE49-F238E27FC236}">
                <a16:creationId xmlns:a16="http://schemas.microsoft.com/office/drawing/2014/main" id="{7A26F0DB-F450-43FA-AD18-8AA850019FF1}"/>
              </a:ext>
            </a:extLst>
          </p:cNvPr>
          <p:cNvSpPr txBox="1"/>
          <p:nvPr/>
        </p:nvSpPr>
        <p:spPr>
          <a:xfrm>
            <a:off x="7247296" y="5417952"/>
            <a:ext cx="1107485" cy="307777"/>
          </a:xfrm>
          <a:prstGeom prst="rect">
            <a:avLst/>
          </a:prstGeom>
          <a:noFill/>
        </p:spPr>
        <p:txBody>
          <a:bodyPr wrap="square" rtlCol="0">
            <a:spAutoFit/>
          </a:bodyPr>
          <a:lstStyle/>
          <a:p>
            <a:r>
              <a:rPr lang="de-DE" sz="1400" dirty="0">
                <a:latin typeface="Britannic Bold" panose="020B0903060703020204" pitchFamily="34" charset="0"/>
              </a:rPr>
              <a:t>Lina May</a:t>
            </a:r>
          </a:p>
        </p:txBody>
      </p:sp>
      <p:sp>
        <p:nvSpPr>
          <p:cNvPr id="150" name="Textfeld 149">
            <a:extLst>
              <a:ext uri="{FF2B5EF4-FFF2-40B4-BE49-F238E27FC236}">
                <a16:creationId xmlns:a16="http://schemas.microsoft.com/office/drawing/2014/main" id="{98CB1106-3420-4958-8EF1-53A6A1C9117A}"/>
              </a:ext>
            </a:extLst>
          </p:cNvPr>
          <p:cNvSpPr txBox="1"/>
          <p:nvPr/>
        </p:nvSpPr>
        <p:spPr>
          <a:xfrm>
            <a:off x="7255112" y="5874157"/>
            <a:ext cx="1034881" cy="246221"/>
          </a:xfrm>
          <a:prstGeom prst="rect">
            <a:avLst/>
          </a:prstGeom>
          <a:noFill/>
        </p:spPr>
        <p:txBody>
          <a:bodyPr wrap="square" rtlCol="0">
            <a:spAutoFit/>
          </a:bodyPr>
          <a:lstStyle/>
          <a:p>
            <a:r>
              <a:rPr lang="de-DE" sz="1000" dirty="0">
                <a:latin typeface="Bookman Old Style" panose="02050604050505020204" pitchFamily="18" charset="0"/>
              </a:rPr>
              <a:t>Ausdruck</a:t>
            </a:r>
          </a:p>
        </p:txBody>
      </p:sp>
      <p:sp>
        <p:nvSpPr>
          <p:cNvPr id="151" name="Textfeld 150">
            <a:extLst>
              <a:ext uri="{FF2B5EF4-FFF2-40B4-BE49-F238E27FC236}">
                <a16:creationId xmlns:a16="http://schemas.microsoft.com/office/drawing/2014/main" id="{8F292F11-0BCC-4EB7-AEB7-3D8A60CC1DD6}"/>
              </a:ext>
            </a:extLst>
          </p:cNvPr>
          <p:cNvSpPr txBox="1"/>
          <p:nvPr/>
        </p:nvSpPr>
        <p:spPr>
          <a:xfrm>
            <a:off x="7255113" y="5676394"/>
            <a:ext cx="1034880" cy="246221"/>
          </a:xfrm>
          <a:prstGeom prst="rect">
            <a:avLst/>
          </a:prstGeom>
          <a:noFill/>
        </p:spPr>
        <p:txBody>
          <a:bodyPr wrap="square" rtlCol="0">
            <a:spAutoFit/>
          </a:bodyPr>
          <a:lstStyle/>
          <a:p>
            <a:r>
              <a:rPr lang="de-DE" sz="1000" dirty="0">
                <a:latin typeface="Bookman Old Style" panose="02050604050505020204" pitchFamily="18" charset="0"/>
              </a:rPr>
              <a:t>Showdance</a:t>
            </a:r>
          </a:p>
        </p:txBody>
      </p:sp>
      <p:sp>
        <p:nvSpPr>
          <p:cNvPr id="152" name="Textfeld 151">
            <a:extLst>
              <a:ext uri="{FF2B5EF4-FFF2-40B4-BE49-F238E27FC236}">
                <a16:creationId xmlns:a16="http://schemas.microsoft.com/office/drawing/2014/main" id="{77CDBBFE-9047-496D-BFCC-5D3574D21062}"/>
              </a:ext>
            </a:extLst>
          </p:cNvPr>
          <p:cNvSpPr txBox="1"/>
          <p:nvPr/>
        </p:nvSpPr>
        <p:spPr>
          <a:xfrm>
            <a:off x="6919692" y="611470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Lina jetzt zusehen</a:t>
            </a:r>
          </a:p>
        </p:txBody>
      </p:sp>
      <p:sp>
        <p:nvSpPr>
          <p:cNvPr id="154" name="Rechteck 153">
            <a:extLst>
              <a:ext uri="{FF2B5EF4-FFF2-40B4-BE49-F238E27FC236}">
                <a16:creationId xmlns:a16="http://schemas.microsoft.com/office/drawing/2014/main" id="{5874F2EF-D629-4B9B-8777-56F5C9C36D2E}"/>
              </a:ext>
            </a:extLst>
          </p:cNvPr>
          <p:cNvSpPr/>
          <p:nvPr/>
        </p:nvSpPr>
        <p:spPr>
          <a:xfrm>
            <a:off x="3676608" y="5416041"/>
            <a:ext cx="2229685"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Textfeld 154">
            <a:extLst>
              <a:ext uri="{FF2B5EF4-FFF2-40B4-BE49-F238E27FC236}">
                <a16:creationId xmlns:a16="http://schemas.microsoft.com/office/drawing/2014/main" id="{E3EF0455-CCC8-4262-B636-455852C670F7}"/>
              </a:ext>
            </a:extLst>
          </p:cNvPr>
          <p:cNvSpPr txBox="1"/>
          <p:nvPr/>
        </p:nvSpPr>
        <p:spPr>
          <a:xfrm>
            <a:off x="4820430" y="5416040"/>
            <a:ext cx="1078050" cy="307777"/>
          </a:xfrm>
          <a:prstGeom prst="rect">
            <a:avLst/>
          </a:prstGeom>
          <a:noFill/>
        </p:spPr>
        <p:txBody>
          <a:bodyPr wrap="square" rtlCol="0">
            <a:spAutoFit/>
          </a:bodyPr>
          <a:lstStyle/>
          <a:p>
            <a:r>
              <a:rPr lang="de-DE" sz="1400" dirty="0">
                <a:latin typeface="Britannic Bold" panose="020B0903060703020204" pitchFamily="34" charset="0"/>
              </a:rPr>
              <a:t>Sophie</a:t>
            </a:r>
          </a:p>
        </p:txBody>
      </p:sp>
      <p:sp>
        <p:nvSpPr>
          <p:cNvPr id="156" name="Textfeld 155">
            <a:extLst>
              <a:ext uri="{FF2B5EF4-FFF2-40B4-BE49-F238E27FC236}">
                <a16:creationId xmlns:a16="http://schemas.microsoft.com/office/drawing/2014/main" id="{85CDD044-4B08-4E8F-93FD-BAA719C5764B}"/>
              </a:ext>
            </a:extLst>
          </p:cNvPr>
          <p:cNvSpPr txBox="1"/>
          <p:nvPr/>
        </p:nvSpPr>
        <p:spPr>
          <a:xfrm>
            <a:off x="4813867" y="5892632"/>
            <a:ext cx="910982" cy="246221"/>
          </a:xfrm>
          <a:prstGeom prst="rect">
            <a:avLst/>
          </a:prstGeom>
          <a:noFill/>
        </p:spPr>
        <p:txBody>
          <a:bodyPr wrap="square" rtlCol="0">
            <a:spAutoFit/>
          </a:bodyPr>
          <a:lstStyle/>
          <a:p>
            <a:r>
              <a:rPr lang="de-DE" sz="1000" dirty="0">
                <a:latin typeface="Bookman Old Style" panose="02050604050505020204" pitchFamily="18" charset="0"/>
              </a:rPr>
              <a:t>Ballade</a:t>
            </a:r>
          </a:p>
        </p:txBody>
      </p:sp>
      <p:sp>
        <p:nvSpPr>
          <p:cNvPr id="157" name="Textfeld 156">
            <a:extLst>
              <a:ext uri="{FF2B5EF4-FFF2-40B4-BE49-F238E27FC236}">
                <a16:creationId xmlns:a16="http://schemas.microsoft.com/office/drawing/2014/main" id="{C9FC55C8-E505-4043-BC8F-CBA24E776770}"/>
              </a:ext>
            </a:extLst>
          </p:cNvPr>
          <p:cNvSpPr txBox="1"/>
          <p:nvPr/>
        </p:nvSpPr>
        <p:spPr>
          <a:xfrm>
            <a:off x="4813867" y="5679778"/>
            <a:ext cx="1091176"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pic>
        <p:nvPicPr>
          <p:cNvPr id="158" name="Grafik 157">
            <a:extLst>
              <a:ext uri="{FF2B5EF4-FFF2-40B4-BE49-F238E27FC236}">
                <a16:creationId xmlns:a16="http://schemas.microsoft.com/office/drawing/2014/main" id="{41BB0D28-7518-40E4-8B04-0E476441A9C9}"/>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t="-305"/>
          <a:stretch/>
        </p:blipFill>
        <p:spPr>
          <a:xfrm>
            <a:off x="3821095" y="5513638"/>
            <a:ext cx="961725" cy="961725"/>
          </a:xfrm>
          <a:prstGeom prst="rect">
            <a:avLst/>
          </a:prstGeom>
          <a:ln>
            <a:solidFill>
              <a:schemeClr val="tx1"/>
            </a:solidFill>
          </a:ln>
        </p:spPr>
      </p:pic>
      <p:sp>
        <p:nvSpPr>
          <p:cNvPr id="159" name="Textfeld 158">
            <a:extLst>
              <a:ext uri="{FF2B5EF4-FFF2-40B4-BE49-F238E27FC236}">
                <a16:creationId xmlns:a16="http://schemas.microsoft.com/office/drawing/2014/main" id="{9537C9E6-3E51-4D71-9F16-A48A6836E878}"/>
              </a:ext>
            </a:extLst>
          </p:cNvPr>
          <p:cNvSpPr txBox="1"/>
          <p:nvPr/>
        </p:nvSpPr>
        <p:spPr>
          <a:xfrm>
            <a:off x="4358979" y="6140924"/>
            <a:ext cx="1562475"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Sophie jetzt zusehen</a:t>
            </a:r>
          </a:p>
        </p:txBody>
      </p:sp>
      <p:sp>
        <p:nvSpPr>
          <p:cNvPr id="161" name="Rechteck 160">
            <a:extLst>
              <a:ext uri="{FF2B5EF4-FFF2-40B4-BE49-F238E27FC236}">
                <a16:creationId xmlns:a16="http://schemas.microsoft.com/office/drawing/2014/main" id="{14C14120-8DC3-48A9-B72C-7AFD4BC1B56F}"/>
              </a:ext>
            </a:extLst>
          </p:cNvPr>
          <p:cNvSpPr/>
          <p:nvPr/>
        </p:nvSpPr>
        <p:spPr>
          <a:xfrm>
            <a:off x="8525089" y="5427384"/>
            <a:ext cx="2229685" cy="1236743"/>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2" name="Grafik 161">
            <a:extLst>
              <a:ext uri="{FF2B5EF4-FFF2-40B4-BE49-F238E27FC236}">
                <a16:creationId xmlns:a16="http://schemas.microsoft.com/office/drawing/2014/main" id="{66B54C10-952C-441F-B93E-4CC277AE99D3}"/>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8648802" y="5520870"/>
            <a:ext cx="887409" cy="876440"/>
          </a:xfrm>
          <a:prstGeom prst="rect">
            <a:avLst/>
          </a:prstGeom>
          <a:ln>
            <a:solidFill>
              <a:schemeClr val="tx1"/>
            </a:solidFill>
          </a:ln>
        </p:spPr>
      </p:pic>
      <p:sp>
        <p:nvSpPr>
          <p:cNvPr id="163" name="Textfeld 162">
            <a:extLst>
              <a:ext uri="{FF2B5EF4-FFF2-40B4-BE49-F238E27FC236}">
                <a16:creationId xmlns:a16="http://schemas.microsoft.com/office/drawing/2014/main" id="{409D7470-B079-4DC5-84B8-9911CAA5C74C}"/>
              </a:ext>
            </a:extLst>
          </p:cNvPr>
          <p:cNvSpPr txBox="1"/>
          <p:nvPr/>
        </p:nvSpPr>
        <p:spPr>
          <a:xfrm>
            <a:off x="9668911" y="5427383"/>
            <a:ext cx="1078050" cy="307777"/>
          </a:xfrm>
          <a:prstGeom prst="rect">
            <a:avLst/>
          </a:prstGeom>
          <a:noFill/>
        </p:spPr>
        <p:txBody>
          <a:bodyPr wrap="square" rtlCol="0">
            <a:spAutoFit/>
          </a:bodyPr>
          <a:lstStyle/>
          <a:p>
            <a:r>
              <a:rPr lang="de-DE" sz="1400" dirty="0">
                <a:latin typeface="Britannic Bold" panose="020B0903060703020204" pitchFamily="34" charset="0"/>
              </a:rPr>
              <a:t>Liam Owen</a:t>
            </a:r>
          </a:p>
        </p:txBody>
      </p:sp>
      <p:sp>
        <p:nvSpPr>
          <p:cNvPr id="164" name="Textfeld 163">
            <a:extLst>
              <a:ext uri="{FF2B5EF4-FFF2-40B4-BE49-F238E27FC236}">
                <a16:creationId xmlns:a16="http://schemas.microsoft.com/office/drawing/2014/main" id="{C027F034-2874-4DB3-A86D-2C0BC0EDF8B9}"/>
              </a:ext>
            </a:extLst>
          </p:cNvPr>
          <p:cNvSpPr txBox="1"/>
          <p:nvPr/>
        </p:nvSpPr>
        <p:spPr>
          <a:xfrm>
            <a:off x="9662348" y="5903975"/>
            <a:ext cx="910982" cy="246221"/>
          </a:xfrm>
          <a:prstGeom prst="rect">
            <a:avLst/>
          </a:prstGeom>
          <a:noFill/>
        </p:spPr>
        <p:txBody>
          <a:bodyPr wrap="square" rtlCol="0">
            <a:spAutoFit/>
          </a:bodyPr>
          <a:lstStyle/>
          <a:p>
            <a:r>
              <a:rPr lang="de-DE" sz="1000" dirty="0">
                <a:latin typeface="Bookman Old Style" panose="02050604050505020204" pitchFamily="18" charset="0"/>
              </a:rPr>
              <a:t>Piano</a:t>
            </a:r>
          </a:p>
        </p:txBody>
      </p:sp>
      <p:sp>
        <p:nvSpPr>
          <p:cNvPr id="165" name="Textfeld 164">
            <a:extLst>
              <a:ext uri="{FF2B5EF4-FFF2-40B4-BE49-F238E27FC236}">
                <a16:creationId xmlns:a16="http://schemas.microsoft.com/office/drawing/2014/main" id="{B0E83E65-C1A1-42AB-A97A-2BC35EF82ACE}"/>
              </a:ext>
            </a:extLst>
          </p:cNvPr>
          <p:cNvSpPr txBox="1"/>
          <p:nvPr/>
        </p:nvSpPr>
        <p:spPr>
          <a:xfrm>
            <a:off x="9662347" y="5691121"/>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66" name="Textfeld 165">
            <a:extLst>
              <a:ext uri="{FF2B5EF4-FFF2-40B4-BE49-F238E27FC236}">
                <a16:creationId xmlns:a16="http://schemas.microsoft.com/office/drawing/2014/main" id="{57DB1D5B-86A9-4B45-AE2B-439EB3D5E3AF}"/>
              </a:ext>
            </a:extLst>
          </p:cNvPr>
          <p:cNvSpPr txBox="1"/>
          <p:nvPr/>
        </p:nvSpPr>
        <p:spPr>
          <a:xfrm>
            <a:off x="9297427" y="6173308"/>
            <a:ext cx="1435089" cy="523220"/>
          </a:xfrm>
          <a:prstGeom prst="rect">
            <a:avLst/>
          </a:prstGeom>
          <a:noFill/>
        </p:spPr>
        <p:txBody>
          <a:bodyPr wrap="square" rtlCol="0">
            <a:spAutoFit/>
          </a:bodyPr>
          <a:lstStyle/>
          <a:p>
            <a:pPr algn="r"/>
            <a:r>
              <a:rPr lang="de-DE" sz="1400" b="1" dirty="0">
                <a:solidFill>
                  <a:srgbClr val="F15542"/>
                </a:solidFill>
                <a:latin typeface="Britannic Bold" panose="020B0903060703020204" pitchFamily="34" charset="0"/>
              </a:rPr>
              <a:t>Liam jetzt zusehen</a:t>
            </a:r>
          </a:p>
        </p:txBody>
      </p:sp>
      <p:sp>
        <p:nvSpPr>
          <p:cNvPr id="24" name="Textfeld 23">
            <a:extLst>
              <a:ext uri="{FF2B5EF4-FFF2-40B4-BE49-F238E27FC236}">
                <a16:creationId xmlns:a16="http://schemas.microsoft.com/office/drawing/2014/main" id="{6E4CB60D-B928-4AAF-B920-8A16ACD6A232}"/>
              </a:ext>
            </a:extLst>
          </p:cNvPr>
          <p:cNvSpPr txBox="1"/>
          <p:nvPr/>
        </p:nvSpPr>
        <p:spPr>
          <a:xfrm>
            <a:off x="1064072" y="5723817"/>
            <a:ext cx="2067359" cy="253916"/>
          </a:xfrm>
          <a:prstGeom prst="rect">
            <a:avLst/>
          </a:prstGeom>
          <a:solidFill>
            <a:schemeClr val="bg1"/>
          </a:solidFill>
          <a:ln>
            <a:noFill/>
          </a:ln>
        </p:spPr>
        <p:txBody>
          <a:bodyPr wrap="square" rtlCol="0">
            <a:spAutoFit/>
          </a:bodyPr>
          <a:lstStyle/>
          <a:p>
            <a:pPr algn="r"/>
            <a:r>
              <a:rPr lang="de-DE" sz="1050" dirty="0">
                <a:solidFill>
                  <a:schemeClr val="tx1">
                    <a:lumMod val="50000"/>
                    <a:lumOff val="50000"/>
                  </a:schemeClr>
                </a:solidFill>
                <a:latin typeface="Helvetica" panose="020B0604020202020204" pitchFamily="34" charset="0"/>
                <a:cs typeface="Helvetica" panose="020B0604020202020204" pitchFamily="34" charset="0"/>
              </a:rPr>
              <a:t>Zufälligen Proberaum zeigen</a:t>
            </a:r>
          </a:p>
        </p:txBody>
      </p:sp>
      <p:pic>
        <p:nvPicPr>
          <p:cNvPr id="29" name="Grafik 28">
            <a:extLst>
              <a:ext uri="{FF2B5EF4-FFF2-40B4-BE49-F238E27FC236}">
                <a16:creationId xmlns:a16="http://schemas.microsoft.com/office/drawing/2014/main" id="{4F3834F0-B026-4955-9B9C-2B4F740CF14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123172" y="5764736"/>
            <a:ext cx="172606" cy="172606"/>
          </a:xfrm>
          <a:prstGeom prst="rect">
            <a:avLst/>
          </a:prstGeom>
        </p:spPr>
      </p:pic>
    </p:spTree>
    <p:extLst>
      <p:ext uri="{BB962C8B-B14F-4D97-AF65-F5344CB8AC3E}">
        <p14:creationId xmlns:p14="http://schemas.microsoft.com/office/powerpoint/2010/main" val="3970931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C7D58B-70AE-1D41-8EC5-4621F0786C42}"/>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45845D4-2B72-DD40-8A1C-296A22D4BABE}"/>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 - Zuschaueransicht</a:t>
            </a:r>
          </a:p>
        </p:txBody>
      </p:sp>
      <p:pic>
        <p:nvPicPr>
          <p:cNvPr id="5" name="Grafik 4">
            <a:extLst>
              <a:ext uri="{FF2B5EF4-FFF2-40B4-BE49-F238E27FC236}">
                <a16:creationId xmlns:a16="http://schemas.microsoft.com/office/drawing/2014/main" id="{E9C3BDEA-6D3A-3D40-A63B-2048167811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6" name="Grafik 28" descr="Benutzer">
            <a:extLst>
              <a:ext uri="{FF2B5EF4-FFF2-40B4-BE49-F238E27FC236}">
                <a16:creationId xmlns:a16="http://schemas.microsoft.com/office/drawing/2014/main" id="{9D00A809-E3CE-E14D-B17F-817DC2D865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7" name="Grafik 30" descr="Lupe">
            <a:extLst>
              <a:ext uri="{FF2B5EF4-FFF2-40B4-BE49-F238E27FC236}">
                <a16:creationId xmlns:a16="http://schemas.microsoft.com/office/drawing/2014/main" id="{7BA84E0E-391C-514B-A4F3-60FD3071BD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8" name="Textfeld 7">
            <a:extLst>
              <a:ext uri="{FF2B5EF4-FFF2-40B4-BE49-F238E27FC236}">
                <a16:creationId xmlns:a16="http://schemas.microsoft.com/office/drawing/2014/main" id="{D795073E-6149-2B47-AB07-96A29FAF4E0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9" name="Textfeld 8">
            <a:extLst>
              <a:ext uri="{FF2B5EF4-FFF2-40B4-BE49-F238E27FC236}">
                <a16:creationId xmlns:a16="http://schemas.microsoft.com/office/drawing/2014/main" id="{9D826A21-900B-B14D-821F-5EDABF2334F9}"/>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0" name="Gerader Verbinder 77">
            <a:extLst>
              <a:ext uri="{FF2B5EF4-FFF2-40B4-BE49-F238E27FC236}">
                <a16:creationId xmlns:a16="http://schemas.microsoft.com/office/drawing/2014/main" id="{010A8B0F-CAB4-9346-8EC6-8A34887CF89F}"/>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drinnen, Person, Decke, Raum enthält.&#10;&#10;Automatisch generierte Beschreibung">
            <a:extLst>
              <a:ext uri="{FF2B5EF4-FFF2-40B4-BE49-F238E27FC236}">
                <a16:creationId xmlns:a16="http://schemas.microsoft.com/office/drawing/2014/main" id="{954ABD85-54C4-764A-ABBA-6EE09B150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5936" y="1348089"/>
            <a:ext cx="4777142" cy="5474651"/>
          </a:xfrm>
          <a:prstGeom prst="rect">
            <a:avLst/>
          </a:prstGeom>
        </p:spPr>
      </p:pic>
      <p:sp>
        <p:nvSpPr>
          <p:cNvPr id="12" name="Rechteck 11">
            <a:extLst>
              <a:ext uri="{FF2B5EF4-FFF2-40B4-BE49-F238E27FC236}">
                <a16:creationId xmlns:a16="http://schemas.microsoft.com/office/drawing/2014/main" id="{8E483803-D61A-854F-A835-C11BA53E45C9}"/>
              </a:ext>
            </a:extLst>
          </p:cNvPr>
          <p:cNvSpPr/>
          <p:nvPr/>
        </p:nvSpPr>
        <p:spPr>
          <a:xfrm>
            <a:off x="8483078" y="1348983"/>
            <a:ext cx="2696174" cy="5466773"/>
          </a:xfrm>
          <a:prstGeom prst="rect">
            <a:avLst/>
          </a:prstGeom>
          <a:solidFill>
            <a:srgbClr val="E751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descr="Ein Bild, das Person, Mann, suchend, haltend enthält.&#10;&#10;Automatisch generierte Beschreibung">
            <a:extLst>
              <a:ext uri="{FF2B5EF4-FFF2-40B4-BE49-F238E27FC236}">
                <a16:creationId xmlns:a16="http://schemas.microsoft.com/office/drawing/2014/main" id="{48DD41B8-6DD5-7249-80BD-D0F74A4CEE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7958" y="2063127"/>
            <a:ext cx="1281745" cy="1722435"/>
          </a:xfrm>
          <a:prstGeom prst="rect">
            <a:avLst/>
          </a:prstGeom>
        </p:spPr>
      </p:pic>
      <p:sp>
        <p:nvSpPr>
          <p:cNvPr id="14" name="Textfeld 13">
            <a:extLst>
              <a:ext uri="{FF2B5EF4-FFF2-40B4-BE49-F238E27FC236}">
                <a16:creationId xmlns:a16="http://schemas.microsoft.com/office/drawing/2014/main" id="{35A6AA61-558F-0441-9EC9-EEC9724698F3}"/>
              </a:ext>
            </a:extLst>
          </p:cNvPr>
          <p:cNvSpPr txBox="1"/>
          <p:nvPr/>
        </p:nvSpPr>
        <p:spPr>
          <a:xfrm>
            <a:off x="8800770" y="3836644"/>
            <a:ext cx="2060790" cy="738664"/>
          </a:xfrm>
          <a:prstGeom prst="rect">
            <a:avLst/>
          </a:prstGeom>
          <a:noFill/>
        </p:spPr>
        <p:txBody>
          <a:bodyPr wrap="square" rtlCol="0">
            <a:spAutoFit/>
          </a:bodyPr>
          <a:lstStyle/>
          <a:p>
            <a:pPr algn="ctr"/>
            <a:r>
              <a:rPr lang="de-DE" sz="1400" dirty="0">
                <a:solidFill>
                  <a:schemeClr val="bg1"/>
                </a:solidFill>
                <a:latin typeface="Helvetica Light" panose="020B0403020202020204" pitchFamily="34" charset="0"/>
              </a:rPr>
              <a:t>Alex &amp; Marta</a:t>
            </a:r>
            <a:br>
              <a:rPr lang="de-DE" sz="1400" dirty="0">
                <a:solidFill>
                  <a:schemeClr val="bg1"/>
                </a:solidFill>
                <a:latin typeface="Helvetica Light" panose="020B0403020202020204" pitchFamily="34" charset="0"/>
              </a:rPr>
            </a:br>
            <a:br>
              <a:rPr lang="de-DE" sz="1400" dirty="0">
                <a:solidFill>
                  <a:schemeClr val="bg1"/>
                </a:solidFill>
                <a:latin typeface="Helvetica Light" panose="020B0403020202020204" pitchFamily="34" charset="0"/>
              </a:rPr>
            </a:br>
            <a:r>
              <a:rPr lang="de-DE" sz="1400" dirty="0">
                <a:solidFill>
                  <a:schemeClr val="bg1"/>
                </a:solidFill>
                <a:latin typeface="Helvetica Light" panose="020B0403020202020204" pitchFamily="34" charset="0"/>
              </a:rPr>
              <a:t>Indie-Pop Duo</a:t>
            </a:r>
          </a:p>
        </p:txBody>
      </p:sp>
      <p:sp>
        <p:nvSpPr>
          <p:cNvPr id="15" name="Abgerundetes Rechteck 14">
            <a:extLst>
              <a:ext uri="{FF2B5EF4-FFF2-40B4-BE49-F238E27FC236}">
                <a16:creationId xmlns:a16="http://schemas.microsoft.com/office/drawing/2014/main" id="{CCA21619-631B-524B-B0CB-4D663E2B3155}"/>
              </a:ext>
            </a:extLst>
          </p:cNvPr>
          <p:cNvSpPr/>
          <p:nvPr/>
        </p:nvSpPr>
        <p:spPr>
          <a:xfrm>
            <a:off x="9078492" y="4840977"/>
            <a:ext cx="1536756" cy="422910"/>
          </a:xfrm>
          <a:prstGeom prst="round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Helvetica" pitchFamily="2" charset="0"/>
              </a:rPr>
              <a:t>Folgen</a:t>
            </a:r>
          </a:p>
        </p:txBody>
      </p:sp>
      <p:sp>
        <p:nvSpPr>
          <p:cNvPr id="18" name="Abgerundetes Rechteck 17">
            <a:extLst>
              <a:ext uri="{FF2B5EF4-FFF2-40B4-BE49-F238E27FC236}">
                <a16:creationId xmlns:a16="http://schemas.microsoft.com/office/drawing/2014/main" id="{E4E588A5-1DAF-2047-8F78-B89AE353140B}"/>
              </a:ext>
            </a:extLst>
          </p:cNvPr>
          <p:cNvSpPr/>
          <p:nvPr/>
        </p:nvSpPr>
        <p:spPr>
          <a:xfrm>
            <a:off x="8476989" y="5806124"/>
            <a:ext cx="2696175" cy="1009632"/>
          </a:xfrm>
          <a:prstGeom prst="roundRect">
            <a:avLst/>
          </a:prstGeom>
          <a:solidFill>
            <a:srgbClr val="00045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latin typeface="Helvetica" pitchFamily="2" charset="0"/>
              </a:rPr>
              <a:t>Spende jetzt!</a:t>
            </a:r>
          </a:p>
        </p:txBody>
      </p:sp>
      <p:sp>
        <p:nvSpPr>
          <p:cNvPr id="19" name="Rechteck 18">
            <a:extLst>
              <a:ext uri="{FF2B5EF4-FFF2-40B4-BE49-F238E27FC236}">
                <a16:creationId xmlns:a16="http://schemas.microsoft.com/office/drawing/2014/main" id="{1024828C-3098-4240-A484-11CBD472C070}"/>
              </a:ext>
            </a:extLst>
          </p:cNvPr>
          <p:cNvSpPr/>
          <p:nvPr/>
        </p:nvSpPr>
        <p:spPr>
          <a:xfrm>
            <a:off x="1009762" y="6295891"/>
            <a:ext cx="2602118" cy="532522"/>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ym typeface="Wingdings" pitchFamily="2" charset="2"/>
              </a:rPr>
              <a:t>Zurück zur Übersicht</a:t>
            </a:r>
            <a:endParaRPr lang="de-DE" dirty="0"/>
          </a:p>
        </p:txBody>
      </p:sp>
      <p:sp>
        <p:nvSpPr>
          <p:cNvPr id="20" name="Rechteckige Legende 19">
            <a:extLst>
              <a:ext uri="{FF2B5EF4-FFF2-40B4-BE49-F238E27FC236}">
                <a16:creationId xmlns:a16="http://schemas.microsoft.com/office/drawing/2014/main" id="{EF25B919-3019-2E42-8825-630B34FF56BB}"/>
              </a:ext>
            </a:extLst>
          </p:cNvPr>
          <p:cNvSpPr/>
          <p:nvPr/>
        </p:nvSpPr>
        <p:spPr>
          <a:xfrm>
            <a:off x="1121702" y="2548338"/>
            <a:ext cx="2400300" cy="778185"/>
          </a:xfrm>
          <a:prstGeom prst="wedgeRectCallout">
            <a:avLst>
              <a:gd name="adj1" fmla="val -20833"/>
              <a:gd name="adj2" fmla="val 61031"/>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Könnt Ihr auch was vom Wendler spielen?! *-*</a:t>
            </a:r>
          </a:p>
          <a:p>
            <a:r>
              <a:rPr lang="de-DE" sz="1200" dirty="0">
                <a:solidFill>
                  <a:srgbClr val="00045C"/>
                </a:solidFill>
                <a:latin typeface="Helvetica" pitchFamily="2" charset="0"/>
              </a:rPr>
              <a:t>		 	         </a:t>
            </a:r>
            <a:r>
              <a:rPr lang="de-DE" sz="1200" i="1" dirty="0">
                <a:solidFill>
                  <a:srgbClr val="00045C"/>
                </a:solidFill>
                <a:latin typeface="Helvetica Light Oblique" panose="020B0403020202020204" pitchFamily="34" charset="0"/>
              </a:rPr>
              <a:t>@</a:t>
            </a:r>
            <a:r>
              <a:rPr lang="de-DE" sz="1200" i="1" dirty="0" err="1">
                <a:solidFill>
                  <a:srgbClr val="00045C"/>
                </a:solidFill>
                <a:latin typeface="Helvetica Light Oblique" panose="020B0403020202020204" pitchFamily="34" charset="0"/>
              </a:rPr>
              <a:t>marinaxoxo</a:t>
            </a:r>
            <a:endParaRPr lang="de-DE" sz="1200" i="1" dirty="0">
              <a:solidFill>
                <a:srgbClr val="00045C"/>
              </a:solidFill>
              <a:latin typeface="Helvetica Light Oblique" panose="020B0403020202020204" pitchFamily="34" charset="0"/>
            </a:endParaRPr>
          </a:p>
        </p:txBody>
      </p:sp>
      <p:sp>
        <p:nvSpPr>
          <p:cNvPr id="21" name="Rechteck 20">
            <a:extLst>
              <a:ext uri="{FF2B5EF4-FFF2-40B4-BE49-F238E27FC236}">
                <a16:creationId xmlns:a16="http://schemas.microsoft.com/office/drawing/2014/main" id="{25958208-4FC2-3C4B-AD1B-ABAF6793E454}"/>
              </a:ext>
            </a:extLst>
          </p:cNvPr>
          <p:cNvSpPr/>
          <p:nvPr/>
        </p:nvSpPr>
        <p:spPr>
          <a:xfrm>
            <a:off x="1018836" y="5542748"/>
            <a:ext cx="2593044" cy="641821"/>
          </a:xfrm>
          <a:prstGeom prst="rect">
            <a:avLst/>
          </a:prstGeom>
          <a:solidFill>
            <a:schemeClr val="bg1"/>
          </a:solidFill>
          <a:ln>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bg1">
                    <a:lumMod val="50000"/>
                  </a:schemeClr>
                </a:solidFill>
                <a:latin typeface="Helvetica Light Oblique" panose="020B0403020202020204" pitchFamily="34" charset="0"/>
              </a:rPr>
              <a:t>Wie gefallen Dir Alex &amp; Marta? Hast du Feedback oder Fragen?</a:t>
            </a:r>
          </a:p>
        </p:txBody>
      </p:sp>
      <p:sp>
        <p:nvSpPr>
          <p:cNvPr id="22" name="Rechteckige Legende 21">
            <a:extLst>
              <a:ext uri="{FF2B5EF4-FFF2-40B4-BE49-F238E27FC236}">
                <a16:creationId xmlns:a16="http://schemas.microsoft.com/office/drawing/2014/main" id="{93597345-CD67-D946-940F-AEF309BEEC99}"/>
              </a:ext>
            </a:extLst>
          </p:cNvPr>
          <p:cNvSpPr/>
          <p:nvPr/>
        </p:nvSpPr>
        <p:spPr>
          <a:xfrm>
            <a:off x="1131570" y="1484619"/>
            <a:ext cx="2400300" cy="798309"/>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Ich find, die beiden rocken total!!! Macht einfach weiter so!!		            	             </a:t>
            </a:r>
            <a:r>
              <a:rPr lang="de-DE" sz="1200" i="1" dirty="0">
                <a:solidFill>
                  <a:srgbClr val="00045C"/>
                </a:solidFill>
                <a:latin typeface="Helvetica Light Oblique" panose="020B0403020202020204" pitchFamily="34" charset="0"/>
              </a:rPr>
              <a:t>@tobi1997</a:t>
            </a:r>
          </a:p>
        </p:txBody>
      </p:sp>
      <p:sp>
        <p:nvSpPr>
          <p:cNvPr id="23" name="Rechteckige Legende 22">
            <a:extLst>
              <a:ext uri="{FF2B5EF4-FFF2-40B4-BE49-F238E27FC236}">
                <a16:creationId xmlns:a16="http://schemas.microsoft.com/office/drawing/2014/main" id="{EF3C8F24-1003-0A44-BE85-C46EEDCB19F6}"/>
              </a:ext>
            </a:extLst>
          </p:cNvPr>
          <p:cNvSpPr/>
          <p:nvPr/>
        </p:nvSpPr>
        <p:spPr>
          <a:xfrm>
            <a:off x="1131570" y="3516830"/>
            <a:ext cx="2400300" cy="689146"/>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Wann plant Ihr das nächste Konzert? </a:t>
            </a:r>
            <a:r>
              <a:rPr lang="de-DE" sz="1200" dirty="0">
                <a:solidFill>
                  <a:srgbClr val="00045C"/>
                </a:solidFill>
                <a:latin typeface="Helvetica" pitchFamily="2" charset="0"/>
                <a:sym typeface="Wingdings" pitchFamily="2" charset="2"/>
              </a:rPr>
              <a:t></a:t>
            </a:r>
          </a:p>
          <a:p>
            <a:r>
              <a:rPr lang="de-DE" sz="1200" dirty="0">
                <a:solidFill>
                  <a:srgbClr val="00045C"/>
                </a:solidFill>
                <a:latin typeface="Helvetica" pitchFamily="2" charset="0"/>
                <a:sym typeface="Wingdings" pitchFamily="2" charset="2"/>
              </a:rPr>
              <a:t>	    </a:t>
            </a:r>
            <a:r>
              <a:rPr lang="de-DE" sz="1200" i="1" dirty="0">
                <a:solidFill>
                  <a:srgbClr val="00045C"/>
                </a:solidFill>
                <a:latin typeface="Helvetica Light Oblique" panose="020B0403020202020204" pitchFamily="34" charset="0"/>
                <a:sym typeface="Wingdings" pitchFamily="2" charset="2"/>
              </a:rPr>
              <a:t>@</a:t>
            </a:r>
            <a:r>
              <a:rPr lang="de-DE" sz="1200" i="1" dirty="0" err="1">
                <a:solidFill>
                  <a:srgbClr val="00045C"/>
                </a:solidFill>
                <a:latin typeface="Helvetica Light Oblique" panose="020B0403020202020204" pitchFamily="34" charset="0"/>
                <a:sym typeface="Wingdings" pitchFamily="2" charset="2"/>
              </a:rPr>
              <a:t>steffen_official</a:t>
            </a:r>
            <a:endParaRPr lang="de-DE" sz="1200" i="1" dirty="0">
              <a:solidFill>
                <a:srgbClr val="00045C"/>
              </a:solidFill>
              <a:latin typeface="Helvetica Light Oblique" panose="020B0403020202020204" pitchFamily="34" charset="0"/>
            </a:endParaRPr>
          </a:p>
        </p:txBody>
      </p:sp>
      <p:sp>
        <p:nvSpPr>
          <p:cNvPr id="24" name="Rechteckige Legende 23">
            <a:extLst>
              <a:ext uri="{FF2B5EF4-FFF2-40B4-BE49-F238E27FC236}">
                <a16:creationId xmlns:a16="http://schemas.microsoft.com/office/drawing/2014/main" id="{5A6FAC4B-7038-7D47-8DFA-59B7257FD992}"/>
              </a:ext>
            </a:extLst>
          </p:cNvPr>
          <p:cNvSpPr/>
          <p:nvPr/>
        </p:nvSpPr>
        <p:spPr>
          <a:xfrm>
            <a:off x="1200375" y="4390895"/>
            <a:ext cx="2308860" cy="901489"/>
          </a:xfrm>
          <a:prstGeom prst="wedgeRectCallout">
            <a:avLst>
              <a:gd name="adj1" fmla="val 21741"/>
              <a:gd name="adj2" fmla="val 68437"/>
            </a:avLst>
          </a:prstGeom>
          <a:solidFill>
            <a:schemeClr val="bg1"/>
          </a:solidFill>
          <a:ln w="38100">
            <a:solidFill>
              <a:srgbClr val="E75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7512B"/>
                </a:solidFill>
                <a:latin typeface="Helvetica" pitchFamily="2" charset="0"/>
              </a:rPr>
              <a:t>Wir geben am Donnerstag unser erstes </a:t>
            </a:r>
            <a:r>
              <a:rPr lang="de-DE" sz="1200" dirty="0" err="1">
                <a:solidFill>
                  <a:srgbClr val="E7512B"/>
                </a:solidFill>
                <a:latin typeface="Helvetica" pitchFamily="2" charset="0"/>
              </a:rPr>
              <a:t>Coronzert</a:t>
            </a:r>
            <a:r>
              <a:rPr lang="de-DE" sz="1200" dirty="0">
                <a:solidFill>
                  <a:srgbClr val="E7512B"/>
                </a:solidFill>
                <a:latin typeface="Helvetica" pitchFamily="2" charset="0"/>
              </a:rPr>
              <a:t>! Sichert euch Tickets ;)</a:t>
            </a:r>
            <a:br>
              <a:rPr lang="de-DE" sz="1200" dirty="0">
                <a:solidFill>
                  <a:srgbClr val="E7512B"/>
                </a:solidFill>
                <a:latin typeface="Helvetica" pitchFamily="2" charset="0"/>
              </a:rPr>
            </a:br>
            <a:r>
              <a:rPr lang="de-DE" sz="1200" dirty="0">
                <a:solidFill>
                  <a:srgbClr val="E7512B"/>
                </a:solidFill>
                <a:latin typeface="Helvetica" pitchFamily="2" charset="0"/>
              </a:rPr>
              <a:t>	       </a:t>
            </a:r>
            <a:r>
              <a:rPr lang="de-DE" sz="1200" i="1" dirty="0">
                <a:solidFill>
                  <a:srgbClr val="E7512B"/>
                </a:solidFill>
                <a:latin typeface="Helvetica Light Oblique" panose="020B0403020202020204" pitchFamily="34" charset="0"/>
              </a:rPr>
              <a:t>@</a:t>
            </a:r>
            <a:r>
              <a:rPr lang="de-DE" sz="1200" i="1" dirty="0" err="1">
                <a:solidFill>
                  <a:srgbClr val="E7512B"/>
                </a:solidFill>
                <a:latin typeface="Helvetica Light Oblique" panose="020B0403020202020204" pitchFamily="34" charset="0"/>
              </a:rPr>
              <a:t>alex&amp;marta</a:t>
            </a:r>
            <a:endParaRPr lang="de-DE" sz="1200" i="1" dirty="0">
              <a:solidFill>
                <a:srgbClr val="E7512B"/>
              </a:solidFill>
              <a:latin typeface="Helvetica Light Oblique" panose="020B0403020202020204" pitchFamily="34" charset="0"/>
            </a:endParaRPr>
          </a:p>
        </p:txBody>
      </p:sp>
      <p:sp>
        <p:nvSpPr>
          <p:cNvPr id="27" name="Textfeld 26">
            <a:extLst>
              <a:ext uri="{FF2B5EF4-FFF2-40B4-BE49-F238E27FC236}">
                <a16:creationId xmlns:a16="http://schemas.microsoft.com/office/drawing/2014/main" id="{37AC00B3-B15B-EE44-921A-30C5FB98C925}"/>
              </a:ext>
            </a:extLst>
          </p:cNvPr>
          <p:cNvSpPr txBox="1"/>
          <p:nvPr/>
        </p:nvSpPr>
        <p:spPr>
          <a:xfrm>
            <a:off x="8872553" y="1533314"/>
            <a:ext cx="1948634" cy="369332"/>
          </a:xfrm>
          <a:prstGeom prst="rect">
            <a:avLst/>
          </a:prstGeom>
          <a:noFill/>
        </p:spPr>
        <p:txBody>
          <a:bodyPr wrap="square" rtlCol="0">
            <a:spAutoFit/>
          </a:bodyPr>
          <a:lstStyle/>
          <a:p>
            <a:pPr algn="ctr"/>
            <a:r>
              <a:rPr lang="de-DE" dirty="0">
                <a:solidFill>
                  <a:schemeClr val="bg1"/>
                </a:solidFill>
                <a:latin typeface="Britannic Bold" panose="020B0903060703020204" pitchFamily="34" charset="77"/>
              </a:rPr>
              <a:t>Wer tritt da auf? </a:t>
            </a:r>
          </a:p>
        </p:txBody>
      </p:sp>
    </p:spTree>
    <p:extLst>
      <p:ext uri="{BB962C8B-B14F-4D97-AF65-F5344CB8AC3E}">
        <p14:creationId xmlns:p14="http://schemas.microsoft.com/office/powerpoint/2010/main" val="2237273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B2C7D58B-70AE-1D41-8EC5-4621F0786C42}"/>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A45845D4-2B72-DD40-8A1C-296A22D4BABE}"/>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Proberaum - Künstleransicht</a:t>
            </a:r>
          </a:p>
        </p:txBody>
      </p:sp>
      <p:pic>
        <p:nvPicPr>
          <p:cNvPr id="5" name="Grafik 4">
            <a:extLst>
              <a:ext uri="{FF2B5EF4-FFF2-40B4-BE49-F238E27FC236}">
                <a16:creationId xmlns:a16="http://schemas.microsoft.com/office/drawing/2014/main" id="{E9C3BDEA-6D3A-3D40-A63B-20481678115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6" name="Grafik 28" descr="Benutzer">
            <a:extLst>
              <a:ext uri="{FF2B5EF4-FFF2-40B4-BE49-F238E27FC236}">
                <a16:creationId xmlns:a16="http://schemas.microsoft.com/office/drawing/2014/main" id="{9D00A809-E3CE-E14D-B17F-817DC2D865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7" name="Grafik 30" descr="Lupe">
            <a:extLst>
              <a:ext uri="{FF2B5EF4-FFF2-40B4-BE49-F238E27FC236}">
                <a16:creationId xmlns:a16="http://schemas.microsoft.com/office/drawing/2014/main" id="{7BA84E0E-391C-514B-A4F3-60FD3071BD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8" name="Textfeld 7">
            <a:extLst>
              <a:ext uri="{FF2B5EF4-FFF2-40B4-BE49-F238E27FC236}">
                <a16:creationId xmlns:a16="http://schemas.microsoft.com/office/drawing/2014/main" id="{D795073E-6149-2B47-AB07-96A29FAF4E0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9" name="Textfeld 8">
            <a:extLst>
              <a:ext uri="{FF2B5EF4-FFF2-40B4-BE49-F238E27FC236}">
                <a16:creationId xmlns:a16="http://schemas.microsoft.com/office/drawing/2014/main" id="{9D826A21-900B-B14D-821F-5EDABF2334F9}"/>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0" name="Gerader Verbinder 77">
            <a:extLst>
              <a:ext uri="{FF2B5EF4-FFF2-40B4-BE49-F238E27FC236}">
                <a16:creationId xmlns:a16="http://schemas.microsoft.com/office/drawing/2014/main" id="{010A8B0F-CAB4-9346-8EC6-8A34887CF89F}"/>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fik 10" descr="Ein Bild, das drinnen, Person, Decke, Raum enthält.&#10;&#10;Automatisch generierte Beschreibung">
            <a:extLst>
              <a:ext uri="{FF2B5EF4-FFF2-40B4-BE49-F238E27FC236}">
                <a16:creationId xmlns:a16="http://schemas.microsoft.com/office/drawing/2014/main" id="{954ABD85-54C4-764A-ABBA-6EE09B150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0911" y="2345785"/>
            <a:ext cx="3341994" cy="3829955"/>
          </a:xfrm>
          <a:prstGeom prst="rect">
            <a:avLst/>
          </a:prstGeom>
        </p:spPr>
      </p:pic>
      <p:sp>
        <p:nvSpPr>
          <p:cNvPr id="20" name="Rechteckige Legende 19">
            <a:extLst>
              <a:ext uri="{FF2B5EF4-FFF2-40B4-BE49-F238E27FC236}">
                <a16:creationId xmlns:a16="http://schemas.microsoft.com/office/drawing/2014/main" id="{EF25B919-3019-2E42-8825-630B34FF56BB}"/>
              </a:ext>
            </a:extLst>
          </p:cNvPr>
          <p:cNvSpPr/>
          <p:nvPr/>
        </p:nvSpPr>
        <p:spPr>
          <a:xfrm>
            <a:off x="1121702" y="2628348"/>
            <a:ext cx="5132070" cy="778185"/>
          </a:xfrm>
          <a:prstGeom prst="wedgeRectCallout">
            <a:avLst>
              <a:gd name="adj1" fmla="val -20833"/>
              <a:gd name="adj2" fmla="val 61031"/>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Könnt Ihr auch was vom Wendler spielen?! *-*</a:t>
            </a:r>
          </a:p>
          <a:p>
            <a:r>
              <a:rPr lang="de-DE" sz="1200" dirty="0">
                <a:solidFill>
                  <a:srgbClr val="00045C"/>
                </a:solidFill>
                <a:latin typeface="Helvetica" pitchFamily="2" charset="0"/>
              </a:rPr>
              <a:t>		 	                              </a:t>
            </a:r>
            <a:r>
              <a:rPr lang="de-DE" sz="1200" i="1" dirty="0">
                <a:solidFill>
                  <a:srgbClr val="00045C"/>
                </a:solidFill>
                <a:latin typeface="Helvetica Light Oblique" panose="020B0403020202020204" pitchFamily="34" charset="0"/>
              </a:rPr>
              <a:t>@</a:t>
            </a:r>
            <a:r>
              <a:rPr lang="de-DE" sz="1200" i="1" dirty="0" err="1">
                <a:solidFill>
                  <a:srgbClr val="00045C"/>
                </a:solidFill>
                <a:latin typeface="Helvetica Light Oblique" panose="020B0403020202020204" pitchFamily="34" charset="0"/>
              </a:rPr>
              <a:t>marinaxoxo</a:t>
            </a:r>
            <a:endParaRPr lang="de-DE" sz="1200" i="1" dirty="0">
              <a:solidFill>
                <a:srgbClr val="00045C"/>
              </a:solidFill>
              <a:latin typeface="Helvetica Light Oblique" panose="020B0403020202020204" pitchFamily="34" charset="0"/>
            </a:endParaRPr>
          </a:p>
        </p:txBody>
      </p:sp>
      <p:sp>
        <p:nvSpPr>
          <p:cNvPr id="21" name="Rechteck 20">
            <a:extLst>
              <a:ext uri="{FF2B5EF4-FFF2-40B4-BE49-F238E27FC236}">
                <a16:creationId xmlns:a16="http://schemas.microsoft.com/office/drawing/2014/main" id="{25958208-4FC2-3C4B-AD1B-ABAF6793E454}"/>
              </a:ext>
            </a:extLst>
          </p:cNvPr>
          <p:cNvSpPr/>
          <p:nvPr/>
        </p:nvSpPr>
        <p:spPr>
          <a:xfrm>
            <a:off x="1018837" y="5795010"/>
            <a:ext cx="6764994" cy="1007194"/>
          </a:xfrm>
          <a:prstGeom prst="rect">
            <a:avLst/>
          </a:prstGeom>
          <a:solidFill>
            <a:schemeClr val="bg1"/>
          </a:solidFill>
          <a:ln>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i="1" dirty="0">
                <a:solidFill>
                  <a:schemeClr val="bg1">
                    <a:lumMod val="50000"/>
                  </a:schemeClr>
                </a:solidFill>
                <a:latin typeface="Helvetica Light Oblique" panose="020B0403020202020204" pitchFamily="34" charset="0"/>
              </a:rPr>
              <a:t>Reagiere auf Deine Zuhörerschaft?</a:t>
            </a:r>
          </a:p>
        </p:txBody>
      </p:sp>
      <p:sp>
        <p:nvSpPr>
          <p:cNvPr id="22" name="Rechteckige Legende 21">
            <a:extLst>
              <a:ext uri="{FF2B5EF4-FFF2-40B4-BE49-F238E27FC236}">
                <a16:creationId xmlns:a16="http://schemas.microsoft.com/office/drawing/2014/main" id="{93597345-CD67-D946-940F-AEF309BEEC99}"/>
              </a:ext>
            </a:extLst>
          </p:cNvPr>
          <p:cNvSpPr/>
          <p:nvPr/>
        </p:nvSpPr>
        <p:spPr>
          <a:xfrm>
            <a:off x="1131570" y="1484619"/>
            <a:ext cx="5132070" cy="798309"/>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Ich find, die beiden rocken total!!! Macht einfach weiter so!!		            	             		             </a:t>
            </a:r>
            <a:r>
              <a:rPr lang="de-DE" sz="1200" i="1" dirty="0">
                <a:solidFill>
                  <a:srgbClr val="00045C"/>
                </a:solidFill>
                <a:latin typeface="Helvetica Light Oblique" panose="020B0403020202020204" pitchFamily="34" charset="0"/>
              </a:rPr>
              <a:t>@tobi1997</a:t>
            </a:r>
          </a:p>
        </p:txBody>
      </p:sp>
      <p:sp>
        <p:nvSpPr>
          <p:cNvPr id="23" name="Rechteckige Legende 22">
            <a:extLst>
              <a:ext uri="{FF2B5EF4-FFF2-40B4-BE49-F238E27FC236}">
                <a16:creationId xmlns:a16="http://schemas.microsoft.com/office/drawing/2014/main" id="{EF3C8F24-1003-0A44-BE85-C46EEDCB19F6}"/>
              </a:ext>
            </a:extLst>
          </p:cNvPr>
          <p:cNvSpPr/>
          <p:nvPr/>
        </p:nvSpPr>
        <p:spPr>
          <a:xfrm>
            <a:off x="1131570" y="3711140"/>
            <a:ext cx="5132070" cy="689146"/>
          </a:xfrm>
          <a:prstGeom prst="wedgeRectCallout">
            <a:avLst/>
          </a:prstGeom>
          <a:solidFill>
            <a:schemeClr val="bg1"/>
          </a:solidFill>
          <a:ln w="38100">
            <a:solidFill>
              <a:srgbClr val="0004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045C"/>
                </a:solidFill>
                <a:latin typeface="Helvetica" pitchFamily="2" charset="0"/>
              </a:rPr>
              <a:t>Wann plant Ihr das nächste Konzert? </a:t>
            </a:r>
            <a:r>
              <a:rPr lang="de-DE" sz="1200" dirty="0">
                <a:solidFill>
                  <a:srgbClr val="00045C"/>
                </a:solidFill>
                <a:latin typeface="Helvetica" pitchFamily="2" charset="0"/>
                <a:sym typeface="Wingdings" pitchFamily="2" charset="2"/>
              </a:rPr>
              <a:t></a:t>
            </a:r>
          </a:p>
          <a:p>
            <a:r>
              <a:rPr lang="de-DE" sz="1200" dirty="0">
                <a:solidFill>
                  <a:srgbClr val="00045C"/>
                </a:solidFill>
                <a:latin typeface="Helvetica" pitchFamily="2" charset="0"/>
                <a:sym typeface="Wingdings" pitchFamily="2" charset="2"/>
              </a:rPr>
              <a:t>	                                                                    </a:t>
            </a:r>
            <a:r>
              <a:rPr lang="de-DE" sz="1200" i="1" dirty="0">
                <a:solidFill>
                  <a:srgbClr val="00045C"/>
                </a:solidFill>
                <a:latin typeface="Helvetica Light Oblique" panose="020B0403020202020204" pitchFamily="34" charset="0"/>
                <a:sym typeface="Wingdings" pitchFamily="2" charset="2"/>
              </a:rPr>
              <a:t>@</a:t>
            </a:r>
            <a:r>
              <a:rPr lang="de-DE" sz="1200" i="1" dirty="0" err="1">
                <a:solidFill>
                  <a:srgbClr val="00045C"/>
                </a:solidFill>
                <a:latin typeface="Helvetica Light Oblique" panose="020B0403020202020204" pitchFamily="34" charset="0"/>
                <a:sym typeface="Wingdings" pitchFamily="2" charset="2"/>
              </a:rPr>
              <a:t>steffen_official</a:t>
            </a:r>
            <a:endParaRPr lang="de-DE" sz="1200" i="1" dirty="0">
              <a:solidFill>
                <a:srgbClr val="00045C"/>
              </a:solidFill>
              <a:latin typeface="Helvetica Light Oblique" panose="020B0403020202020204" pitchFamily="34" charset="0"/>
            </a:endParaRPr>
          </a:p>
        </p:txBody>
      </p:sp>
      <p:sp>
        <p:nvSpPr>
          <p:cNvPr id="24" name="Rechteckige Legende 23">
            <a:extLst>
              <a:ext uri="{FF2B5EF4-FFF2-40B4-BE49-F238E27FC236}">
                <a16:creationId xmlns:a16="http://schemas.microsoft.com/office/drawing/2014/main" id="{5A6FAC4B-7038-7D47-8DFA-59B7257FD992}"/>
              </a:ext>
            </a:extLst>
          </p:cNvPr>
          <p:cNvSpPr/>
          <p:nvPr/>
        </p:nvSpPr>
        <p:spPr>
          <a:xfrm>
            <a:off x="2434590" y="4705931"/>
            <a:ext cx="5349241" cy="708675"/>
          </a:xfrm>
          <a:prstGeom prst="wedgeRectCallout">
            <a:avLst>
              <a:gd name="adj1" fmla="val 21741"/>
              <a:gd name="adj2" fmla="val 68437"/>
            </a:avLst>
          </a:prstGeom>
          <a:solidFill>
            <a:schemeClr val="bg1"/>
          </a:solidFill>
          <a:ln w="38100">
            <a:solidFill>
              <a:srgbClr val="E751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7512B"/>
                </a:solidFill>
                <a:latin typeface="Helvetica" pitchFamily="2" charset="0"/>
              </a:rPr>
              <a:t>Wir geben am Donnerstag unser erstes </a:t>
            </a:r>
            <a:r>
              <a:rPr lang="de-DE" sz="1200" dirty="0" err="1">
                <a:solidFill>
                  <a:srgbClr val="E7512B"/>
                </a:solidFill>
                <a:latin typeface="Helvetica" pitchFamily="2" charset="0"/>
              </a:rPr>
              <a:t>Coronzert</a:t>
            </a:r>
            <a:r>
              <a:rPr lang="de-DE" sz="1200" dirty="0">
                <a:solidFill>
                  <a:srgbClr val="E7512B"/>
                </a:solidFill>
                <a:latin typeface="Helvetica" pitchFamily="2" charset="0"/>
              </a:rPr>
              <a:t>! Sichert euch Tickets ;)</a:t>
            </a:r>
            <a:endParaRPr lang="de-DE" sz="1200" i="1" dirty="0">
              <a:solidFill>
                <a:srgbClr val="E7512B"/>
              </a:solidFill>
              <a:latin typeface="Helvetica Light Oblique" panose="020B0403020202020204" pitchFamily="34" charset="0"/>
            </a:endParaRPr>
          </a:p>
        </p:txBody>
      </p:sp>
      <p:sp>
        <p:nvSpPr>
          <p:cNvPr id="2" name="Rechteck 1">
            <a:extLst>
              <a:ext uri="{FF2B5EF4-FFF2-40B4-BE49-F238E27FC236}">
                <a16:creationId xmlns:a16="http://schemas.microsoft.com/office/drawing/2014/main" id="{1446107E-6C9F-2B4D-8619-5BCB4FDA629F}"/>
              </a:ext>
            </a:extLst>
          </p:cNvPr>
          <p:cNvSpPr/>
          <p:nvPr/>
        </p:nvSpPr>
        <p:spPr>
          <a:xfrm>
            <a:off x="7863840" y="6175740"/>
            <a:ext cx="3309323" cy="633447"/>
          </a:xfrm>
          <a:prstGeom prst="rect">
            <a:avLst/>
          </a:prstGeom>
          <a:solidFill>
            <a:srgbClr val="E751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latin typeface="Helvetica" pitchFamily="2" charset="0"/>
              </a:rPr>
              <a:t>Live-Aufnahme</a:t>
            </a:r>
            <a:br>
              <a:rPr lang="de-DE" sz="1600" dirty="0">
                <a:latin typeface="Helvetica" pitchFamily="2" charset="0"/>
              </a:rPr>
            </a:br>
            <a:r>
              <a:rPr lang="de-DE" sz="1600" dirty="0">
                <a:latin typeface="Helvetica" pitchFamily="2" charset="0"/>
              </a:rPr>
              <a:t> beenden</a:t>
            </a:r>
          </a:p>
        </p:txBody>
      </p:sp>
      <p:sp>
        <p:nvSpPr>
          <p:cNvPr id="16" name="Rechteck 15">
            <a:extLst>
              <a:ext uri="{FF2B5EF4-FFF2-40B4-BE49-F238E27FC236}">
                <a16:creationId xmlns:a16="http://schemas.microsoft.com/office/drawing/2014/main" id="{A7B55BC6-4D3A-0D4D-A14B-84F5A464DDA2}"/>
              </a:ext>
            </a:extLst>
          </p:cNvPr>
          <p:cNvSpPr/>
          <p:nvPr/>
        </p:nvSpPr>
        <p:spPr>
          <a:xfrm>
            <a:off x="7854427" y="1348983"/>
            <a:ext cx="3361446" cy="495077"/>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descr="Gruppe von Männern">
            <a:extLst>
              <a:ext uri="{FF2B5EF4-FFF2-40B4-BE49-F238E27FC236}">
                <a16:creationId xmlns:a16="http://schemas.microsoft.com/office/drawing/2014/main" id="{92A86DF4-3EA2-5B4B-9B29-4A8795438B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04080" y="1394841"/>
            <a:ext cx="416901" cy="416901"/>
          </a:xfrm>
          <a:prstGeom prst="rect">
            <a:avLst/>
          </a:prstGeom>
        </p:spPr>
      </p:pic>
      <p:sp>
        <p:nvSpPr>
          <p:cNvPr id="26" name="Textfeld 25">
            <a:extLst>
              <a:ext uri="{FF2B5EF4-FFF2-40B4-BE49-F238E27FC236}">
                <a16:creationId xmlns:a16="http://schemas.microsoft.com/office/drawing/2014/main" id="{3DBA022F-19B3-5043-91B0-70C6B52AAAB1}"/>
              </a:ext>
            </a:extLst>
          </p:cNvPr>
          <p:cNvSpPr txBox="1"/>
          <p:nvPr/>
        </p:nvSpPr>
        <p:spPr>
          <a:xfrm>
            <a:off x="9203491" y="1450447"/>
            <a:ext cx="1611630" cy="338554"/>
          </a:xfrm>
          <a:prstGeom prst="rect">
            <a:avLst/>
          </a:prstGeom>
          <a:noFill/>
        </p:spPr>
        <p:txBody>
          <a:bodyPr wrap="square" rtlCol="0">
            <a:spAutoFit/>
          </a:bodyPr>
          <a:lstStyle/>
          <a:p>
            <a:r>
              <a:rPr lang="de-DE" sz="1600" dirty="0">
                <a:solidFill>
                  <a:schemeClr val="bg1"/>
                </a:solidFill>
              </a:rPr>
              <a:t>4237 Zuschauer</a:t>
            </a:r>
          </a:p>
        </p:txBody>
      </p:sp>
      <p:sp>
        <p:nvSpPr>
          <p:cNvPr id="27" name="Rechteck 26">
            <a:extLst>
              <a:ext uri="{FF2B5EF4-FFF2-40B4-BE49-F238E27FC236}">
                <a16:creationId xmlns:a16="http://schemas.microsoft.com/office/drawing/2014/main" id="{735C120B-8403-9045-A3AD-31AA1211164E}"/>
              </a:ext>
            </a:extLst>
          </p:cNvPr>
          <p:cNvSpPr/>
          <p:nvPr/>
        </p:nvSpPr>
        <p:spPr>
          <a:xfrm>
            <a:off x="7854427" y="1843723"/>
            <a:ext cx="3354962" cy="495077"/>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063E59D4-2380-FE4F-845E-6474D549A5E2}"/>
              </a:ext>
            </a:extLst>
          </p:cNvPr>
          <p:cNvSpPr txBox="1"/>
          <p:nvPr/>
        </p:nvSpPr>
        <p:spPr>
          <a:xfrm>
            <a:off x="8104080" y="1906595"/>
            <a:ext cx="1694751" cy="338554"/>
          </a:xfrm>
          <a:prstGeom prst="rect">
            <a:avLst/>
          </a:prstGeom>
          <a:noFill/>
        </p:spPr>
        <p:txBody>
          <a:bodyPr wrap="square" rtlCol="0">
            <a:spAutoFit/>
          </a:bodyPr>
          <a:lstStyle/>
          <a:p>
            <a:r>
              <a:rPr lang="de-DE" sz="1600" dirty="0">
                <a:solidFill>
                  <a:schemeClr val="bg1"/>
                </a:solidFill>
                <a:latin typeface="Helvetica" pitchFamily="2" charset="0"/>
              </a:rPr>
              <a:t>257$ verdient</a:t>
            </a:r>
          </a:p>
        </p:txBody>
      </p:sp>
      <p:pic>
        <p:nvPicPr>
          <p:cNvPr id="32" name="Grafik 31" descr="Sparschwein">
            <a:extLst>
              <a:ext uri="{FF2B5EF4-FFF2-40B4-BE49-F238E27FC236}">
                <a16:creationId xmlns:a16="http://schemas.microsoft.com/office/drawing/2014/main" id="{940D2BB5-B4FF-6B42-A472-4EF2CBA277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33699" y="1778913"/>
            <a:ext cx="581632" cy="581632"/>
          </a:xfrm>
          <a:prstGeom prst="rect">
            <a:avLst/>
          </a:prstGeom>
        </p:spPr>
      </p:pic>
    </p:spTree>
    <p:extLst>
      <p:ext uri="{BB962C8B-B14F-4D97-AF65-F5344CB8AC3E}">
        <p14:creationId xmlns:p14="http://schemas.microsoft.com/office/powerpoint/2010/main" val="166813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63B1A8A-B93A-42C0-AA22-74FBF6EAF4CA}"/>
              </a:ext>
            </a:extLst>
          </p:cNvPr>
          <p:cNvSpPr/>
          <p:nvPr/>
        </p:nvSpPr>
        <p:spPr>
          <a:xfrm>
            <a:off x="983019" y="1348983"/>
            <a:ext cx="10222859" cy="5544608"/>
          </a:xfrm>
          <a:prstGeom prst="rect">
            <a:avLst/>
          </a:prstGeom>
          <a:solidFill>
            <a:srgbClr val="E65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C149389E-3FEC-4E93-A53F-D03E0711B589}"/>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DABFD49B-1051-46B6-AF52-374F1F86D447}"/>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Corontests</a:t>
            </a:r>
            <a:endParaRPr lang="de-DE" sz="2000" b="1" dirty="0">
              <a:solidFill>
                <a:schemeClr val="bg1"/>
              </a:solidFill>
              <a:latin typeface="Britannic Bold"/>
            </a:endParaRPr>
          </a:p>
        </p:txBody>
      </p:sp>
      <p:pic>
        <p:nvPicPr>
          <p:cNvPr id="6" name="Grafik 5">
            <a:extLst>
              <a:ext uri="{FF2B5EF4-FFF2-40B4-BE49-F238E27FC236}">
                <a16:creationId xmlns:a16="http://schemas.microsoft.com/office/drawing/2014/main" id="{64CA5CE5-3BDA-4CE9-8EE0-91074DF92D8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7" name="Grafik 28" descr="Benutzer">
            <a:extLst>
              <a:ext uri="{FF2B5EF4-FFF2-40B4-BE49-F238E27FC236}">
                <a16:creationId xmlns:a16="http://schemas.microsoft.com/office/drawing/2014/main" id="{65DEF268-C8C3-49F4-B998-A42CC59C828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37856" y="586781"/>
            <a:ext cx="501174" cy="496533"/>
          </a:xfrm>
          <a:prstGeom prst="rect">
            <a:avLst/>
          </a:prstGeom>
        </p:spPr>
      </p:pic>
      <p:pic>
        <p:nvPicPr>
          <p:cNvPr id="8" name="Grafik 30" descr="Lupe">
            <a:extLst>
              <a:ext uri="{FF2B5EF4-FFF2-40B4-BE49-F238E27FC236}">
                <a16:creationId xmlns:a16="http://schemas.microsoft.com/office/drawing/2014/main" id="{3D33A72D-7D15-426B-9481-3E4EFEB197D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97657" y="586800"/>
            <a:ext cx="501174" cy="465376"/>
          </a:xfrm>
          <a:prstGeom prst="rect">
            <a:avLst/>
          </a:prstGeom>
        </p:spPr>
      </p:pic>
      <p:sp>
        <p:nvSpPr>
          <p:cNvPr id="9" name="Textfeld 8">
            <a:extLst>
              <a:ext uri="{FF2B5EF4-FFF2-40B4-BE49-F238E27FC236}">
                <a16:creationId xmlns:a16="http://schemas.microsoft.com/office/drawing/2014/main" id="{8A589621-0AA9-4602-92DA-41E9ECC379DB}"/>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10" name="Textfeld 9">
            <a:extLst>
              <a:ext uri="{FF2B5EF4-FFF2-40B4-BE49-F238E27FC236}">
                <a16:creationId xmlns:a16="http://schemas.microsoft.com/office/drawing/2014/main" id="{16C98322-55A7-4FBB-904E-55B82449AC8F}"/>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cxnSp>
        <p:nvCxnSpPr>
          <p:cNvPr id="11" name="Gerader Verbinder 10">
            <a:extLst>
              <a:ext uri="{FF2B5EF4-FFF2-40B4-BE49-F238E27FC236}">
                <a16:creationId xmlns:a16="http://schemas.microsoft.com/office/drawing/2014/main" id="{0406CA6E-2EED-48F2-928D-7A668AD18E7D}"/>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6C28FBBE-40E9-4B87-8469-74EFF2C0B43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63787" y="1347158"/>
            <a:ext cx="6358654" cy="5547154"/>
          </a:xfrm>
          <a:prstGeom prst="rect">
            <a:avLst/>
          </a:prstGeom>
          <a:ln w="12700">
            <a:solidFill>
              <a:schemeClr val="bg1"/>
            </a:solidFill>
          </a:ln>
        </p:spPr>
      </p:pic>
      <p:sp>
        <p:nvSpPr>
          <p:cNvPr id="17" name="Rechteck 16">
            <a:extLst>
              <a:ext uri="{FF2B5EF4-FFF2-40B4-BE49-F238E27FC236}">
                <a16:creationId xmlns:a16="http://schemas.microsoft.com/office/drawing/2014/main" id="{ED1E7836-75D6-4503-B2D7-AB49173E5F83}"/>
              </a:ext>
            </a:extLst>
          </p:cNvPr>
          <p:cNvSpPr/>
          <p:nvPr/>
        </p:nvSpPr>
        <p:spPr>
          <a:xfrm>
            <a:off x="3101009" y="1400380"/>
            <a:ext cx="5946439" cy="991477"/>
          </a:xfrm>
          <a:prstGeom prst="rect">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0045C"/>
                </a:solidFill>
                <a:latin typeface="Helvetica" pitchFamily="2" charset="0"/>
              </a:rPr>
              <a:t>Betretet nach und nach die Bühne und lasst das Publikum entscheiden, wer der Beste war! Die im Contest gesammelten Spenden werden nach der Rangliste aufgeteilt. Klick auf den jeweiligen Titel, um zur Contest-Seite zu kommen.</a:t>
            </a:r>
          </a:p>
        </p:txBody>
      </p:sp>
      <p:sp>
        <p:nvSpPr>
          <p:cNvPr id="18" name="Rechteck 17">
            <a:extLst>
              <a:ext uri="{FF2B5EF4-FFF2-40B4-BE49-F238E27FC236}">
                <a16:creationId xmlns:a16="http://schemas.microsoft.com/office/drawing/2014/main" id="{E20324A5-F206-4C2A-8CA3-2DC602047DE7}"/>
              </a:ext>
            </a:extLst>
          </p:cNvPr>
          <p:cNvSpPr/>
          <p:nvPr/>
        </p:nvSpPr>
        <p:spPr>
          <a:xfrm>
            <a:off x="4046670" y="2521427"/>
            <a:ext cx="4413722" cy="1294331"/>
          </a:xfrm>
          <a:prstGeom prst="rect">
            <a:avLst/>
          </a:prstGeom>
          <a:solidFill>
            <a:schemeClr val="accent4">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a:extLst>
              <a:ext uri="{FF2B5EF4-FFF2-40B4-BE49-F238E27FC236}">
                <a16:creationId xmlns:a16="http://schemas.microsoft.com/office/drawing/2014/main" id="{799D2C71-BD27-4589-87F2-3793E65332D0}"/>
              </a:ext>
            </a:extLst>
          </p:cNvPr>
          <p:cNvSpPr/>
          <p:nvPr/>
        </p:nvSpPr>
        <p:spPr>
          <a:xfrm>
            <a:off x="1019267" y="1424248"/>
            <a:ext cx="1904759" cy="719014"/>
          </a:xfrm>
          <a:prstGeom prst="rect">
            <a:avLst/>
          </a:prstGeom>
          <a:solidFill>
            <a:srgbClr val="00045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0"/>
                <a:cs typeface="Helvetica" panose="020B0604020202020204" pitchFamily="34" charset="0"/>
              </a:rPr>
              <a:t>Initiere</a:t>
            </a:r>
            <a:r>
              <a:rPr lang="de-DE" dirty="0">
                <a:latin typeface="Britannic Bold" panose="020B0903060703020204" pitchFamily="34" charset="0"/>
                <a:cs typeface="Helvetica" panose="020B0604020202020204" pitchFamily="34" charset="0"/>
              </a:rPr>
              <a:t> deinen </a:t>
            </a:r>
            <a:r>
              <a:rPr lang="de-DE" dirty="0" err="1">
                <a:latin typeface="Britannic Bold" panose="020B0903060703020204" pitchFamily="34" charset="0"/>
                <a:cs typeface="Helvetica" panose="020B0604020202020204" pitchFamily="34" charset="0"/>
              </a:rPr>
              <a:t>Corontest</a:t>
            </a:r>
            <a:r>
              <a:rPr lang="de-DE" dirty="0">
                <a:latin typeface="Britannic Bold" panose="020B0903060703020204" pitchFamily="34" charset="0"/>
                <a:cs typeface="Helvetica" panose="020B0604020202020204" pitchFamily="34" charset="0"/>
              </a:rPr>
              <a:t>!</a:t>
            </a:r>
          </a:p>
        </p:txBody>
      </p:sp>
      <p:sp>
        <p:nvSpPr>
          <p:cNvPr id="21" name="Textfeld 20">
            <a:extLst>
              <a:ext uri="{FF2B5EF4-FFF2-40B4-BE49-F238E27FC236}">
                <a16:creationId xmlns:a16="http://schemas.microsoft.com/office/drawing/2014/main" id="{7622A2F5-76BA-48F0-AFFA-1FF28C2D5B8D}"/>
              </a:ext>
            </a:extLst>
          </p:cNvPr>
          <p:cNvSpPr txBox="1"/>
          <p:nvPr/>
        </p:nvSpPr>
        <p:spPr>
          <a:xfrm>
            <a:off x="4759446" y="2762043"/>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22" name="Textfeld 21">
            <a:extLst>
              <a:ext uri="{FF2B5EF4-FFF2-40B4-BE49-F238E27FC236}">
                <a16:creationId xmlns:a16="http://schemas.microsoft.com/office/drawing/2014/main" id="{1B737191-4573-4C54-8306-4D38C8F96268}"/>
              </a:ext>
            </a:extLst>
          </p:cNvPr>
          <p:cNvSpPr txBox="1"/>
          <p:nvPr/>
        </p:nvSpPr>
        <p:spPr>
          <a:xfrm>
            <a:off x="4063707" y="2565133"/>
            <a:ext cx="1391478" cy="369332"/>
          </a:xfrm>
          <a:prstGeom prst="rect">
            <a:avLst/>
          </a:prstGeom>
          <a:noFill/>
        </p:spPr>
        <p:txBody>
          <a:bodyPr wrap="square" rtlCol="0">
            <a:spAutoFit/>
          </a:bodyPr>
          <a:lstStyle/>
          <a:p>
            <a:r>
              <a:rPr lang="de-DE" b="1" u="sng" dirty="0">
                <a:solidFill>
                  <a:srgbClr val="FF3399"/>
                </a:solidFill>
                <a:latin typeface="Bradley Hand ITC" panose="03070402050302030203" pitchFamily="66" charset="0"/>
              </a:rPr>
              <a:t>Alles Liebe</a:t>
            </a:r>
          </a:p>
        </p:txBody>
      </p:sp>
      <p:sp>
        <p:nvSpPr>
          <p:cNvPr id="23" name="Textfeld 22">
            <a:extLst>
              <a:ext uri="{FF2B5EF4-FFF2-40B4-BE49-F238E27FC236}">
                <a16:creationId xmlns:a16="http://schemas.microsoft.com/office/drawing/2014/main" id="{A2DC8CF8-1A9C-4FA7-B2F5-A9C09CFAC51E}"/>
              </a:ext>
            </a:extLst>
          </p:cNvPr>
          <p:cNvSpPr txBox="1"/>
          <p:nvPr/>
        </p:nvSpPr>
        <p:spPr>
          <a:xfrm>
            <a:off x="7232547" y="2806503"/>
            <a:ext cx="1173118" cy="307777"/>
          </a:xfrm>
          <a:prstGeom prst="rect">
            <a:avLst/>
          </a:prstGeom>
          <a:noFill/>
        </p:spPr>
        <p:txBody>
          <a:bodyPr wrap="square" rtlCol="0">
            <a:spAutoFit/>
          </a:bodyPr>
          <a:lstStyle/>
          <a:p>
            <a:pPr algn="r"/>
            <a:r>
              <a:rPr lang="de-DE" sz="1400" dirty="0">
                <a:latin typeface="Britannic Bold" panose="020B0903060703020204" pitchFamily="34" charset="0"/>
              </a:rPr>
              <a:t>Poetry Slam</a:t>
            </a:r>
          </a:p>
        </p:txBody>
      </p:sp>
      <p:sp>
        <p:nvSpPr>
          <p:cNvPr id="24" name="Textfeld 23">
            <a:extLst>
              <a:ext uri="{FF2B5EF4-FFF2-40B4-BE49-F238E27FC236}">
                <a16:creationId xmlns:a16="http://schemas.microsoft.com/office/drawing/2014/main" id="{BEABF476-E265-45B4-A20D-1BAEA7927E61}"/>
              </a:ext>
            </a:extLst>
          </p:cNvPr>
          <p:cNvSpPr txBox="1"/>
          <p:nvPr/>
        </p:nvSpPr>
        <p:spPr>
          <a:xfrm>
            <a:off x="7206251" y="3060573"/>
            <a:ext cx="1173118" cy="307777"/>
          </a:xfrm>
          <a:prstGeom prst="rect">
            <a:avLst/>
          </a:prstGeom>
          <a:noFill/>
        </p:spPr>
        <p:txBody>
          <a:bodyPr wrap="square" rtlCol="0">
            <a:spAutoFit/>
          </a:bodyPr>
          <a:lstStyle/>
          <a:p>
            <a:pPr algn="r"/>
            <a:r>
              <a:rPr lang="de-DE" sz="1400" dirty="0">
                <a:latin typeface="Britannic Bold" panose="020B0903060703020204" pitchFamily="34" charset="0"/>
              </a:rPr>
              <a:t>10 Minuten</a:t>
            </a:r>
          </a:p>
        </p:txBody>
      </p:sp>
      <p:sp>
        <p:nvSpPr>
          <p:cNvPr id="25" name="Textfeld 24">
            <a:extLst>
              <a:ext uri="{FF2B5EF4-FFF2-40B4-BE49-F238E27FC236}">
                <a16:creationId xmlns:a16="http://schemas.microsoft.com/office/drawing/2014/main" id="{5D17F026-B84A-4CAC-A158-751E9625A6CC}"/>
              </a:ext>
            </a:extLst>
          </p:cNvPr>
          <p:cNvSpPr txBox="1"/>
          <p:nvPr/>
        </p:nvSpPr>
        <p:spPr>
          <a:xfrm>
            <a:off x="7211825" y="3328575"/>
            <a:ext cx="1173118" cy="307777"/>
          </a:xfrm>
          <a:prstGeom prst="rect">
            <a:avLst/>
          </a:prstGeom>
          <a:noFill/>
        </p:spPr>
        <p:txBody>
          <a:bodyPr wrap="square" rtlCol="0">
            <a:spAutoFit/>
          </a:bodyPr>
          <a:lstStyle/>
          <a:p>
            <a:pPr algn="r"/>
            <a:r>
              <a:rPr lang="de-DE" sz="1400" dirty="0">
                <a:latin typeface="Britannic Bold" panose="020B0903060703020204" pitchFamily="34" charset="0"/>
              </a:rPr>
              <a:t>3 von 5</a:t>
            </a:r>
          </a:p>
        </p:txBody>
      </p:sp>
      <p:pic>
        <p:nvPicPr>
          <p:cNvPr id="26626" name="Picture 2" descr="Papier, Romantik, Symbol, Valentine, Liebe, Buch, Offen">
            <a:extLst>
              <a:ext uri="{FF2B5EF4-FFF2-40B4-BE49-F238E27FC236}">
                <a16:creationId xmlns:a16="http://schemas.microsoft.com/office/drawing/2014/main" id="{26B52EEA-B48F-4B47-B551-EA51DF0AE559}"/>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4132927" y="2938657"/>
            <a:ext cx="758626" cy="75862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Rechteck 26">
            <a:extLst>
              <a:ext uri="{FF2B5EF4-FFF2-40B4-BE49-F238E27FC236}">
                <a16:creationId xmlns:a16="http://schemas.microsoft.com/office/drawing/2014/main" id="{B52463DB-1C13-4C1D-BBF5-DE06D87AB197}"/>
              </a:ext>
            </a:extLst>
          </p:cNvPr>
          <p:cNvSpPr/>
          <p:nvPr/>
        </p:nvSpPr>
        <p:spPr>
          <a:xfrm>
            <a:off x="4046670" y="4002240"/>
            <a:ext cx="4413722" cy="1294331"/>
          </a:xfrm>
          <a:prstGeom prst="rect">
            <a:avLst/>
          </a:prstGeom>
          <a:solidFill>
            <a:schemeClr val="accent2">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Textfeld 27">
            <a:extLst>
              <a:ext uri="{FF2B5EF4-FFF2-40B4-BE49-F238E27FC236}">
                <a16:creationId xmlns:a16="http://schemas.microsoft.com/office/drawing/2014/main" id="{5139B9F6-5E12-447B-AA0F-0B48226A85A1}"/>
              </a:ext>
            </a:extLst>
          </p:cNvPr>
          <p:cNvSpPr txBox="1"/>
          <p:nvPr/>
        </p:nvSpPr>
        <p:spPr>
          <a:xfrm>
            <a:off x="4748087" y="4267207"/>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29" name="Textfeld 28">
            <a:extLst>
              <a:ext uri="{FF2B5EF4-FFF2-40B4-BE49-F238E27FC236}">
                <a16:creationId xmlns:a16="http://schemas.microsoft.com/office/drawing/2014/main" id="{74872E8A-5526-49BD-9C23-44E4439D3546}"/>
              </a:ext>
            </a:extLst>
          </p:cNvPr>
          <p:cNvSpPr txBox="1"/>
          <p:nvPr/>
        </p:nvSpPr>
        <p:spPr>
          <a:xfrm>
            <a:off x="4138648" y="4024372"/>
            <a:ext cx="2004466" cy="369332"/>
          </a:xfrm>
          <a:prstGeom prst="rect">
            <a:avLst/>
          </a:prstGeom>
          <a:noFill/>
        </p:spPr>
        <p:txBody>
          <a:bodyPr wrap="square" rtlCol="0">
            <a:spAutoFit/>
          </a:bodyPr>
          <a:lstStyle/>
          <a:p>
            <a:r>
              <a:rPr lang="de-DE" b="1" u="sng" dirty="0">
                <a:solidFill>
                  <a:schemeClr val="bg1"/>
                </a:solidFill>
                <a:latin typeface="Bradley Hand ITC" panose="03070402050302030203" pitchFamily="66" charset="0"/>
              </a:rPr>
              <a:t>Sing your Song</a:t>
            </a:r>
          </a:p>
        </p:txBody>
      </p:sp>
      <p:sp>
        <p:nvSpPr>
          <p:cNvPr id="30" name="Textfeld 29">
            <a:extLst>
              <a:ext uri="{FF2B5EF4-FFF2-40B4-BE49-F238E27FC236}">
                <a16:creationId xmlns:a16="http://schemas.microsoft.com/office/drawing/2014/main" id="{C8304A7A-7E16-424D-AE82-1511AAAA5411}"/>
              </a:ext>
            </a:extLst>
          </p:cNvPr>
          <p:cNvSpPr txBox="1"/>
          <p:nvPr/>
        </p:nvSpPr>
        <p:spPr>
          <a:xfrm>
            <a:off x="7232547" y="4287316"/>
            <a:ext cx="1173118" cy="307777"/>
          </a:xfrm>
          <a:prstGeom prst="rect">
            <a:avLst/>
          </a:prstGeom>
          <a:noFill/>
        </p:spPr>
        <p:txBody>
          <a:bodyPr wrap="square" rtlCol="0">
            <a:spAutoFit/>
          </a:bodyPr>
          <a:lstStyle/>
          <a:p>
            <a:pPr algn="r"/>
            <a:r>
              <a:rPr lang="de-DE" sz="1400" dirty="0">
                <a:latin typeface="Britannic Bold" panose="020B0903060703020204" pitchFamily="34" charset="0"/>
              </a:rPr>
              <a:t>Musik</a:t>
            </a:r>
          </a:p>
        </p:txBody>
      </p:sp>
      <p:sp>
        <p:nvSpPr>
          <p:cNvPr id="31" name="Textfeld 30">
            <a:extLst>
              <a:ext uri="{FF2B5EF4-FFF2-40B4-BE49-F238E27FC236}">
                <a16:creationId xmlns:a16="http://schemas.microsoft.com/office/drawing/2014/main" id="{A78B4F76-49EB-412E-85CD-FF36BF40942D}"/>
              </a:ext>
            </a:extLst>
          </p:cNvPr>
          <p:cNvSpPr txBox="1"/>
          <p:nvPr/>
        </p:nvSpPr>
        <p:spPr>
          <a:xfrm>
            <a:off x="7206251" y="4541386"/>
            <a:ext cx="1173118" cy="307777"/>
          </a:xfrm>
          <a:prstGeom prst="rect">
            <a:avLst/>
          </a:prstGeom>
          <a:noFill/>
        </p:spPr>
        <p:txBody>
          <a:bodyPr wrap="square" rtlCol="0">
            <a:spAutoFit/>
          </a:bodyPr>
          <a:lstStyle/>
          <a:p>
            <a:pPr algn="r"/>
            <a:r>
              <a:rPr lang="de-DE" sz="1400" dirty="0">
                <a:latin typeface="Britannic Bold" panose="020B0903060703020204" pitchFamily="34" charset="0"/>
              </a:rPr>
              <a:t>5 Minuten</a:t>
            </a:r>
          </a:p>
        </p:txBody>
      </p:sp>
      <p:sp>
        <p:nvSpPr>
          <p:cNvPr id="32" name="Textfeld 31">
            <a:extLst>
              <a:ext uri="{FF2B5EF4-FFF2-40B4-BE49-F238E27FC236}">
                <a16:creationId xmlns:a16="http://schemas.microsoft.com/office/drawing/2014/main" id="{100824AB-EDF6-441F-AD3D-BA55857C94FC}"/>
              </a:ext>
            </a:extLst>
          </p:cNvPr>
          <p:cNvSpPr txBox="1"/>
          <p:nvPr/>
        </p:nvSpPr>
        <p:spPr>
          <a:xfrm>
            <a:off x="7211825" y="4809388"/>
            <a:ext cx="1173118" cy="307777"/>
          </a:xfrm>
          <a:prstGeom prst="rect">
            <a:avLst/>
          </a:prstGeom>
          <a:noFill/>
        </p:spPr>
        <p:txBody>
          <a:bodyPr wrap="square" rtlCol="0">
            <a:spAutoFit/>
          </a:bodyPr>
          <a:lstStyle/>
          <a:p>
            <a:pPr algn="r"/>
            <a:r>
              <a:rPr lang="de-DE" sz="1400" dirty="0">
                <a:latin typeface="Britannic Bold" panose="020B0903060703020204" pitchFamily="34" charset="0"/>
              </a:rPr>
              <a:t>1 von 4</a:t>
            </a:r>
          </a:p>
        </p:txBody>
      </p:sp>
      <p:sp>
        <p:nvSpPr>
          <p:cNvPr id="33" name="Textfeld 32">
            <a:extLst>
              <a:ext uri="{FF2B5EF4-FFF2-40B4-BE49-F238E27FC236}">
                <a16:creationId xmlns:a16="http://schemas.microsoft.com/office/drawing/2014/main" id="{4DA15749-61EB-414E-9015-0C1C426AD469}"/>
              </a:ext>
            </a:extLst>
          </p:cNvPr>
          <p:cNvSpPr txBox="1"/>
          <p:nvPr/>
        </p:nvSpPr>
        <p:spPr>
          <a:xfrm>
            <a:off x="6565506" y="2546073"/>
            <a:ext cx="1800242" cy="307777"/>
          </a:xfrm>
          <a:prstGeom prst="rect">
            <a:avLst/>
          </a:prstGeom>
          <a:noFill/>
        </p:spPr>
        <p:txBody>
          <a:bodyPr wrap="square" rtlCol="0">
            <a:spAutoFit/>
          </a:bodyPr>
          <a:lstStyle/>
          <a:p>
            <a:pPr algn="r"/>
            <a:r>
              <a:rPr lang="de-DE" sz="1400" dirty="0">
                <a:latin typeface="Britannic Bold" panose="020B0903060703020204" pitchFamily="34" charset="0"/>
              </a:rPr>
              <a:t>26.03.20 / 14:30</a:t>
            </a:r>
          </a:p>
        </p:txBody>
      </p:sp>
      <p:sp>
        <p:nvSpPr>
          <p:cNvPr id="34" name="Textfeld 33">
            <a:extLst>
              <a:ext uri="{FF2B5EF4-FFF2-40B4-BE49-F238E27FC236}">
                <a16:creationId xmlns:a16="http://schemas.microsoft.com/office/drawing/2014/main" id="{C0B661DE-5A94-4454-9850-260C8C7B7F2A}"/>
              </a:ext>
            </a:extLst>
          </p:cNvPr>
          <p:cNvSpPr txBox="1"/>
          <p:nvPr/>
        </p:nvSpPr>
        <p:spPr>
          <a:xfrm>
            <a:off x="6512289" y="4055149"/>
            <a:ext cx="1800242" cy="307777"/>
          </a:xfrm>
          <a:prstGeom prst="rect">
            <a:avLst/>
          </a:prstGeom>
          <a:noFill/>
        </p:spPr>
        <p:txBody>
          <a:bodyPr wrap="square" rtlCol="0">
            <a:spAutoFit/>
          </a:bodyPr>
          <a:lstStyle/>
          <a:p>
            <a:pPr algn="r"/>
            <a:r>
              <a:rPr lang="de-DE" sz="1400" dirty="0">
                <a:latin typeface="Britannic Bold" panose="020B0903060703020204" pitchFamily="34" charset="0"/>
              </a:rPr>
              <a:t>30.03.20 / 10:30</a:t>
            </a:r>
          </a:p>
        </p:txBody>
      </p:sp>
      <p:pic>
        <p:nvPicPr>
          <p:cNvPr id="26628" name="Picture 4" descr="Frosch, Gitarre, Musik, Musizieren, Quaken, Singen">
            <a:extLst>
              <a:ext uri="{FF2B5EF4-FFF2-40B4-BE49-F238E27FC236}">
                <a16:creationId xmlns:a16="http://schemas.microsoft.com/office/drawing/2014/main" id="{6F8B0287-8BC3-4998-9B6C-DFBFEAEC9E2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046671" y="4499777"/>
            <a:ext cx="952284" cy="714213"/>
          </a:xfrm>
          <a:prstGeom prst="rect">
            <a:avLst/>
          </a:prstGeom>
          <a:noFill/>
          <a:extLst>
            <a:ext uri="{909E8E84-426E-40DD-AFC4-6F175D3DCCD1}">
              <a14:hiddenFill xmlns:a14="http://schemas.microsoft.com/office/drawing/2010/main">
                <a:solidFill>
                  <a:srgbClr val="FFFFFF"/>
                </a:solidFill>
              </a14:hiddenFill>
            </a:ext>
          </a:extLst>
        </p:spPr>
      </p:pic>
      <p:sp>
        <p:nvSpPr>
          <p:cNvPr id="36" name="Rechteck 35">
            <a:extLst>
              <a:ext uri="{FF2B5EF4-FFF2-40B4-BE49-F238E27FC236}">
                <a16:creationId xmlns:a16="http://schemas.microsoft.com/office/drawing/2014/main" id="{2038BBCB-D3FF-40B3-94A9-2782F9B56FD1}"/>
              </a:ext>
            </a:extLst>
          </p:cNvPr>
          <p:cNvSpPr/>
          <p:nvPr/>
        </p:nvSpPr>
        <p:spPr>
          <a:xfrm>
            <a:off x="4046670" y="5518201"/>
            <a:ext cx="4413722" cy="1294331"/>
          </a:xfrm>
          <a:prstGeom prst="rect">
            <a:avLst/>
          </a:prstGeom>
          <a:solidFill>
            <a:srgbClr val="C5E0B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Textfeld 36">
            <a:extLst>
              <a:ext uri="{FF2B5EF4-FFF2-40B4-BE49-F238E27FC236}">
                <a16:creationId xmlns:a16="http://schemas.microsoft.com/office/drawing/2014/main" id="{E151DD35-6D0A-4D60-894D-9C54D84F0AC0}"/>
              </a:ext>
            </a:extLst>
          </p:cNvPr>
          <p:cNvSpPr txBox="1"/>
          <p:nvPr/>
        </p:nvSpPr>
        <p:spPr>
          <a:xfrm>
            <a:off x="4759446" y="5783168"/>
            <a:ext cx="2178866" cy="923330"/>
          </a:xfrm>
          <a:prstGeom prst="rect">
            <a:avLst/>
          </a:prstGeom>
          <a:noFill/>
        </p:spPr>
        <p:txBody>
          <a:bodyPr wrap="square" rtlCol="0">
            <a:spAutoFit/>
          </a:bodyPr>
          <a:lstStyle/>
          <a:p>
            <a:pPr algn="r"/>
            <a:r>
              <a:rPr lang="de-DE" dirty="0">
                <a:latin typeface="Bradley Hand ITC" panose="03070402050302030203" pitchFamily="66" charset="0"/>
              </a:rPr>
              <a:t>Kategorie:</a:t>
            </a:r>
          </a:p>
          <a:p>
            <a:pPr algn="r"/>
            <a:r>
              <a:rPr lang="de-DE" dirty="0">
                <a:latin typeface="Bradley Hand ITC" panose="03070402050302030203" pitchFamily="66" charset="0"/>
              </a:rPr>
              <a:t>Zeit pro Künstler:</a:t>
            </a:r>
          </a:p>
          <a:p>
            <a:pPr algn="r"/>
            <a:r>
              <a:rPr lang="de-DE" dirty="0">
                <a:latin typeface="Bradley Hand ITC" panose="03070402050302030203" pitchFamily="66" charset="0"/>
              </a:rPr>
              <a:t>Freie Plätze:</a:t>
            </a:r>
          </a:p>
        </p:txBody>
      </p:sp>
      <p:sp>
        <p:nvSpPr>
          <p:cNvPr id="38" name="Textfeld 37">
            <a:extLst>
              <a:ext uri="{FF2B5EF4-FFF2-40B4-BE49-F238E27FC236}">
                <a16:creationId xmlns:a16="http://schemas.microsoft.com/office/drawing/2014/main" id="{46F7326A-06A1-40DB-B3A8-CD14B1CB08B4}"/>
              </a:ext>
            </a:extLst>
          </p:cNvPr>
          <p:cNvSpPr txBox="1"/>
          <p:nvPr/>
        </p:nvSpPr>
        <p:spPr>
          <a:xfrm>
            <a:off x="4138648" y="5540333"/>
            <a:ext cx="2004466" cy="369332"/>
          </a:xfrm>
          <a:prstGeom prst="rect">
            <a:avLst/>
          </a:prstGeom>
          <a:noFill/>
        </p:spPr>
        <p:txBody>
          <a:bodyPr wrap="square" rtlCol="0">
            <a:spAutoFit/>
          </a:bodyPr>
          <a:lstStyle/>
          <a:p>
            <a:r>
              <a:rPr lang="de-DE" b="1" u="sng" dirty="0">
                <a:solidFill>
                  <a:srgbClr val="1BA1D7"/>
                </a:solidFill>
                <a:latin typeface="Bradley Hand ITC" panose="03070402050302030203" pitchFamily="66" charset="0"/>
              </a:rPr>
              <a:t>Stadtleben</a:t>
            </a:r>
          </a:p>
        </p:txBody>
      </p:sp>
      <p:sp>
        <p:nvSpPr>
          <p:cNvPr id="39" name="Textfeld 38">
            <a:extLst>
              <a:ext uri="{FF2B5EF4-FFF2-40B4-BE49-F238E27FC236}">
                <a16:creationId xmlns:a16="http://schemas.microsoft.com/office/drawing/2014/main" id="{DDFDA50D-3C23-4E10-A26A-C61BEF266450}"/>
              </a:ext>
            </a:extLst>
          </p:cNvPr>
          <p:cNvSpPr txBox="1"/>
          <p:nvPr/>
        </p:nvSpPr>
        <p:spPr>
          <a:xfrm>
            <a:off x="6815404" y="5803277"/>
            <a:ext cx="1590261" cy="307777"/>
          </a:xfrm>
          <a:prstGeom prst="rect">
            <a:avLst/>
          </a:prstGeom>
          <a:noFill/>
        </p:spPr>
        <p:txBody>
          <a:bodyPr wrap="square" rtlCol="0">
            <a:spAutoFit/>
          </a:bodyPr>
          <a:lstStyle/>
          <a:p>
            <a:pPr algn="r"/>
            <a:r>
              <a:rPr lang="de-DE" sz="1400" dirty="0" err="1">
                <a:latin typeface="Britannic Bold" panose="020B0903060703020204" pitchFamily="34" charset="0"/>
              </a:rPr>
              <a:t>Standup</a:t>
            </a:r>
            <a:r>
              <a:rPr lang="de-DE" sz="1400" dirty="0">
                <a:latin typeface="Britannic Bold" panose="020B0903060703020204" pitchFamily="34" charset="0"/>
              </a:rPr>
              <a:t> Comedy</a:t>
            </a:r>
          </a:p>
        </p:txBody>
      </p:sp>
      <p:sp>
        <p:nvSpPr>
          <p:cNvPr id="40" name="Textfeld 39">
            <a:extLst>
              <a:ext uri="{FF2B5EF4-FFF2-40B4-BE49-F238E27FC236}">
                <a16:creationId xmlns:a16="http://schemas.microsoft.com/office/drawing/2014/main" id="{81297C27-2426-4E84-9834-F7C797563ED9}"/>
              </a:ext>
            </a:extLst>
          </p:cNvPr>
          <p:cNvSpPr txBox="1"/>
          <p:nvPr/>
        </p:nvSpPr>
        <p:spPr>
          <a:xfrm>
            <a:off x="7206251" y="6057347"/>
            <a:ext cx="1173118" cy="307777"/>
          </a:xfrm>
          <a:prstGeom prst="rect">
            <a:avLst/>
          </a:prstGeom>
          <a:noFill/>
        </p:spPr>
        <p:txBody>
          <a:bodyPr wrap="square" rtlCol="0">
            <a:spAutoFit/>
          </a:bodyPr>
          <a:lstStyle/>
          <a:p>
            <a:pPr algn="r"/>
            <a:r>
              <a:rPr lang="de-DE" sz="1400" dirty="0">
                <a:latin typeface="Britannic Bold" panose="020B0903060703020204" pitchFamily="34" charset="0"/>
              </a:rPr>
              <a:t>6 Minuten</a:t>
            </a:r>
          </a:p>
        </p:txBody>
      </p:sp>
      <p:sp>
        <p:nvSpPr>
          <p:cNvPr id="41" name="Textfeld 40">
            <a:extLst>
              <a:ext uri="{FF2B5EF4-FFF2-40B4-BE49-F238E27FC236}">
                <a16:creationId xmlns:a16="http://schemas.microsoft.com/office/drawing/2014/main" id="{BFD3A564-A880-4EB7-A586-2B2AAD4AF7EA}"/>
              </a:ext>
            </a:extLst>
          </p:cNvPr>
          <p:cNvSpPr txBox="1"/>
          <p:nvPr/>
        </p:nvSpPr>
        <p:spPr>
          <a:xfrm>
            <a:off x="7211825" y="6325349"/>
            <a:ext cx="1173118" cy="307777"/>
          </a:xfrm>
          <a:prstGeom prst="rect">
            <a:avLst/>
          </a:prstGeom>
          <a:noFill/>
        </p:spPr>
        <p:txBody>
          <a:bodyPr wrap="square" rtlCol="0">
            <a:spAutoFit/>
          </a:bodyPr>
          <a:lstStyle/>
          <a:p>
            <a:pPr algn="r"/>
            <a:r>
              <a:rPr lang="de-DE" sz="1400" dirty="0">
                <a:latin typeface="Britannic Bold" panose="020B0903060703020204" pitchFamily="34" charset="0"/>
              </a:rPr>
              <a:t>4 von 4</a:t>
            </a:r>
          </a:p>
        </p:txBody>
      </p:sp>
      <p:sp>
        <p:nvSpPr>
          <p:cNvPr id="42" name="Textfeld 41">
            <a:extLst>
              <a:ext uri="{FF2B5EF4-FFF2-40B4-BE49-F238E27FC236}">
                <a16:creationId xmlns:a16="http://schemas.microsoft.com/office/drawing/2014/main" id="{B531E294-3D3B-4DDD-B055-80514DB2ED6B}"/>
              </a:ext>
            </a:extLst>
          </p:cNvPr>
          <p:cNvSpPr txBox="1"/>
          <p:nvPr/>
        </p:nvSpPr>
        <p:spPr>
          <a:xfrm>
            <a:off x="6512289" y="5571110"/>
            <a:ext cx="1800242" cy="307777"/>
          </a:xfrm>
          <a:prstGeom prst="rect">
            <a:avLst/>
          </a:prstGeom>
          <a:noFill/>
        </p:spPr>
        <p:txBody>
          <a:bodyPr wrap="square" rtlCol="0">
            <a:spAutoFit/>
          </a:bodyPr>
          <a:lstStyle/>
          <a:p>
            <a:pPr algn="r"/>
            <a:r>
              <a:rPr lang="de-DE" sz="1400" dirty="0">
                <a:latin typeface="Britannic Bold" panose="020B0903060703020204" pitchFamily="34" charset="0"/>
              </a:rPr>
              <a:t>03.04.20 / 12:00</a:t>
            </a:r>
          </a:p>
        </p:txBody>
      </p:sp>
      <p:pic>
        <p:nvPicPr>
          <p:cNvPr id="26630" name="Picture 6" descr="Audio, Konzert, Mic, Mikrofon, Musik, Leistung, Zeigen">
            <a:extLst>
              <a:ext uri="{FF2B5EF4-FFF2-40B4-BE49-F238E27FC236}">
                <a16:creationId xmlns:a16="http://schemas.microsoft.com/office/drawing/2014/main" id="{65BD077F-144E-4696-9CD6-EBC655186AEA}"/>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4160234" y="5982683"/>
            <a:ext cx="725157" cy="7251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64249CC2-0EDD-44C8-9C95-61B768B0AA32}"/>
              </a:ext>
            </a:extLst>
          </p:cNvPr>
          <p:cNvSpPr txBox="1"/>
          <p:nvPr/>
        </p:nvSpPr>
        <p:spPr>
          <a:xfrm>
            <a:off x="9322441" y="1341998"/>
            <a:ext cx="1890330" cy="5632311"/>
          </a:xfrm>
          <a:prstGeom prst="rect">
            <a:avLst/>
          </a:prstGeom>
          <a:solidFill>
            <a:srgbClr val="C5E0B4"/>
          </a:solidFill>
        </p:spPr>
        <p:txBody>
          <a:bodyPr wrap="square" rtlCol="0">
            <a:spAutoFit/>
          </a:bodyPr>
          <a:lstStyle/>
          <a:p>
            <a:pPr algn="ctr"/>
            <a:endParaRPr lang="de-DE" dirty="0"/>
          </a:p>
          <a:p>
            <a:pPr algn="ctr"/>
            <a:endParaRPr lang="de-DE" dirty="0"/>
          </a:p>
          <a:p>
            <a:pPr algn="ctr"/>
            <a:endParaRPr lang="de-DE" dirty="0"/>
          </a:p>
          <a:p>
            <a:pPr algn="ctr"/>
            <a:endParaRPr lang="de-DE" dirty="0"/>
          </a:p>
          <a:p>
            <a:pPr algn="ctr"/>
            <a:r>
              <a:rPr lang="de-DE" dirty="0">
                <a:solidFill>
                  <a:srgbClr val="C5E0B4"/>
                </a:solidFill>
              </a:rPr>
              <a:t>W</a:t>
            </a:r>
          </a:p>
          <a:p>
            <a:pPr algn="ctr"/>
            <a:r>
              <a:rPr lang="de-DE" dirty="0">
                <a:solidFill>
                  <a:srgbClr val="C5E0B4"/>
                </a:solidFill>
              </a:rPr>
              <a:t>E</a:t>
            </a:r>
          </a:p>
          <a:p>
            <a:pPr algn="ctr"/>
            <a:r>
              <a:rPr lang="de-DE" dirty="0">
                <a:solidFill>
                  <a:srgbClr val="C5E0B4"/>
                </a:solidFill>
              </a:rPr>
              <a:t>R</a:t>
            </a:r>
          </a:p>
          <a:p>
            <a:pPr algn="ctr"/>
            <a:r>
              <a:rPr lang="de-DE" dirty="0">
                <a:solidFill>
                  <a:srgbClr val="C5E0B4"/>
                </a:solidFill>
              </a:rPr>
              <a:t>B</a:t>
            </a:r>
          </a:p>
          <a:p>
            <a:pPr algn="ctr"/>
            <a:r>
              <a:rPr lang="de-DE" dirty="0">
                <a:solidFill>
                  <a:srgbClr val="C5E0B4"/>
                </a:solidFill>
              </a:rPr>
              <a:t>U</a:t>
            </a:r>
          </a:p>
          <a:p>
            <a:pPr algn="ctr"/>
            <a:r>
              <a:rPr lang="de-DE" dirty="0">
                <a:solidFill>
                  <a:srgbClr val="C5E0B4"/>
                </a:solidFill>
              </a:rPr>
              <a:t>N</a:t>
            </a:r>
          </a:p>
          <a:p>
            <a:pPr algn="ctr"/>
            <a:r>
              <a:rPr lang="de-DE" dirty="0">
                <a:solidFill>
                  <a:srgbClr val="C5E0B4"/>
                </a:solidFill>
              </a:rPr>
              <a:t>G</a:t>
            </a:r>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a:p>
            <a:pPr algn="ctr"/>
            <a:endParaRPr lang="de-DE" dirty="0"/>
          </a:p>
        </p:txBody>
      </p:sp>
      <p:sp>
        <p:nvSpPr>
          <p:cNvPr id="35" name="Textfeld 34">
            <a:extLst>
              <a:ext uri="{FF2B5EF4-FFF2-40B4-BE49-F238E27FC236}">
                <a16:creationId xmlns:a16="http://schemas.microsoft.com/office/drawing/2014/main" id="{D1539F24-CFF3-4553-A6F2-20E746136DF0}"/>
              </a:ext>
            </a:extLst>
          </p:cNvPr>
          <p:cNvSpPr txBox="1"/>
          <p:nvPr/>
        </p:nvSpPr>
        <p:spPr>
          <a:xfrm>
            <a:off x="7089494" y="3589980"/>
            <a:ext cx="1262952" cy="230832"/>
          </a:xfrm>
          <a:prstGeom prst="rect">
            <a:avLst/>
          </a:prstGeom>
          <a:noFill/>
        </p:spPr>
        <p:txBody>
          <a:bodyPr wrap="square" rtlCol="0">
            <a:spAutoFit/>
          </a:bodyPr>
          <a:lstStyle/>
          <a:p>
            <a:r>
              <a:rPr lang="de-DE" sz="900" dirty="0">
                <a:solidFill>
                  <a:schemeClr val="bg2">
                    <a:lumMod val="50000"/>
                  </a:schemeClr>
                </a:solidFill>
                <a:latin typeface="Helvetica" panose="020B0604020202020204" pitchFamily="34" charset="0"/>
                <a:cs typeface="Helvetica" panose="020B0604020202020204" pitchFamily="34" charset="0"/>
              </a:rPr>
              <a:t>Wer ist schon dabei?</a:t>
            </a:r>
            <a:endParaRPr lang="de-DE" sz="1100" dirty="0">
              <a:solidFill>
                <a:schemeClr val="bg2">
                  <a:lumMod val="50000"/>
                </a:schemeClr>
              </a:solidFill>
              <a:latin typeface="Helvetica" panose="020B0604020202020204" pitchFamily="34" charset="0"/>
              <a:cs typeface="Helvetica" panose="020B0604020202020204" pitchFamily="34" charset="0"/>
            </a:endParaRPr>
          </a:p>
        </p:txBody>
      </p:sp>
      <p:sp>
        <p:nvSpPr>
          <p:cNvPr id="43" name="Pfeil: nach unten 42">
            <a:extLst>
              <a:ext uri="{FF2B5EF4-FFF2-40B4-BE49-F238E27FC236}">
                <a16:creationId xmlns:a16="http://schemas.microsoft.com/office/drawing/2014/main" id="{BA9A3ABE-C139-4E40-B013-F17DD1ED1DA4}"/>
              </a:ext>
            </a:extLst>
          </p:cNvPr>
          <p:cNvSpPr/>
          <p:nvPr/>
        </p:nvSpPr>
        <p:spPr>
          <a:xfrm>
            <a:off x="8265777" y="3653426"/>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Textfeld 47">
            <a:extLst>
              <a:ext uri="{FF2B5EF4-FFF2-40B4-BE49-F238E27FC236}">
                <a16:creationId xmlns:a16="http://schemas.microsoft.com/office/drawing/2014/main" id="{A6556CB6-DBB1-4CE5-9A13-FDFBE8F37F67}"/>
              </a:ext>
            </a:extLst>
          </p:cNvPr>
          <p:cNvSpPr txBox="1"/>
          <p:nvPr/>
        </p:nvSpPr>
        <p:spPr>
          <a:xfrm>
            <a:off x="7089494" y="5081329"/>
            <a:ext cx="1262952" cy="228895"/>
          </a:xfrm>
          <a:prstGeom prst="rect">
            <a:avLst/>
          </a:prstGeom>
          <a:noFill/>
        </p:spPr>
        <p:txBody>
          <a:bodyPr wrap="square" rtlCol="0">
            <a:spAutoFit/>
          </a:bodyPr>
          <a:lstStyle>
            <a:defPPr>
              <a:defRPr lang="de-DE"/>
            </a:defPPr>
            <a:lvl1pPr>
              <a:defRPr sz="900">
                <a:solidFill>
                  <a:schemeClr val="bg2">
                    <a:lumMod val="50000"/>
                  </a:schemeClr>
                </a:solidFill>
                <a:latin typeface="Helvetica" panose="020B0604020202020204" pitchFamily="34" charset="0"/>
                <a:cs typeface="Helvetica" panose="020B0604020202020204" pitchFamily="34" charset="0"/>
              </a:defRPr>
            </a:lvl1pPr>
          </a:lstStyle>
          <a:p>
            <a:r>
              <a:rPr lang="de-DE" dirty="0"/>
              <a:t>Wer ist schon dabei?</a:t>
            </a:r>
          </a:p>
        </p:txBody>
      </p:sp>
      <p:sp>
        <p:nvSpPr>
          <p:cNvPr id="49" name="Pfeil: nach unten 48">
            <a:extLst>
              <a:ext uri="{FF2B5EF4-FFF2-40B4-BE49-F238E27FC236}">
                <a16:creationId xmlns:a16="http://schemas.microsoft.com/office/drawing/2014/main" id="{458E59E2-982C-4E93-8898-A17C82D7237B}"/>
              </a:ext>
            </a:extLst>
          </p:cNvPr>
          <p:cNvSpPr/>
          <p:nvPr/>
        </p:nvSpPr>
        <p:spPr>
          <a:xfrm>
            <a:off x="8265777" y="5142839"/>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feld 49">
            <a:extLst>
              <a:ext uri="{FF2B5EF4-FFF2-40B4-BE49-F238E27FC236}">
                <a16:creationId xmlns:a16="http://schemas.microsoft.com/office/drawing/2014/main" id="{F0FAE325-C87D-4416-BC95-0F518010745C}"/>
              </a:ext>
            </a:extLst>
          </p:cNvPr>
          <p:cNvSpPr txBox="1"/>
          <p:nvPr/>
        </p:nvSpPr>
        <p:spPr>
          <a:xfrm>
            <a:off x="7089494" y="6616235"/>
            <a:ext cx="1262952" cy="230832"/>
          </a:xfrm>
          <a:prstGeom prst="rect">
            <a:avLst/>
          </a:prstGeom>
          <a:noFill/>
        </p:spPr>
        <p:txBody>
          <a:bodyPr wrap="square" rtlCol="0">
            <a:spAutoFit/>
          </a:bodyPr>
          <a:lstStyle>
            <a:defPPr>
              <a:defRPr lang="de-DE"/>
            </a:defPPr>
            <a:lvl1pPr>
              <a:defRPr sz="900">
                <a:solidFill>
                  <a:schemeClr val="bg2">
                    <a:lumMod val="50000"/>
                  </a:schemeClr>
                </a:solidFill>
                <a:latin typeface="Helvetica" panose="020B0604020202020204" pitchFamily="34" charset="0"/>
                <a:cs typeface="Helvetica" panose="020B0604020202020204" pitchFamily="34" charset="0"/>
              </a:defRPr>
            </a:lvl1pPr>
          </a:lstStyle>
          <a:p>
            <a:r>
              <a:rPr lang="de-DE" dirty="0"/>
              <a:t>Wer ist schon dabei?</a:t>
            </a:r>
          </a:p>
        </p:txBody>
      </p:sp>
      <p:sp>
        <p:nvSpPr>
          <p:cNvPr id="51" name="Pfeil: nach unten 50">
            <a:extLst>
              <a:ext uri="{FF2B5EF4-FFF2-40B4-BE49-F238E27FC236}">
                <a16:creationId xmlns:a16="http://schemas.microsoft.com/office/drawing/2014/main" id="{8B768C34-88E3-4DB2-8805-31D433725981}"/>
              </a:ext>
            </a:extLst>
          </p:cNvPr>
          <p:cNvSpPr/>
          <p:nvPr/>
        </p:nvSpPr>
        <p:spPr>
          <a:xfrm>
            <a:off x="8243223" y="6679681"/>
            <a:ext cx="86669" cy="94744"/>
          </a:xfrm>
          <a:prstGeom prst="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2" name="Grafik 51">
            <a:extLst>
              <a:ext uri="{FF2B5EF4-FFF2-40B4-BE49-F238E27FC236}">
                <a16:creationId xmlns:a16="http://schemas.microsoft.com/office/drawing/2014/main" id="{D3B55CE5-A574-4F90-B6A7-D190DCAB81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038825" y="2878022"/>
            <a:ext cx="1870235" cy="1169230"/>
          </a:xfrm>
          <a:prstGeom prst="rect">
            <a:avLst/>
          </a:prstGeom>
        </p:spPr>
      </p:pic>
      <p:sp>
        <p:nvSpPr>
          <p:cNvPr id="53" name="Textfeld 52">
            <a:extLst>
              <a:ext uri="{FF2B5EF4-FFF2-40B4-BE49-F238E27FC236}">
                <a16:creationId xmlns:a16="http://schemas.microsoft.com/office/drawing/2014/main" id="{50662DA8-335F-4FB3-ACF4-8C90936E5A7D}"/>
              </a:ext>
            </a:extLst>
          </p:cNvPr>
          <p:cNvSpPr txBox="1"/>
          <p:nvPr/>
        </p:nvSpPr>
        <p:spPr>
          <a:xfrm>
            <a:off x="1324692" y="2926488"/>
            <a:ext cx="1342579"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54" name="Textfeld 53">
            <a:extLst>
              <a:ext uri="{FF2B5EF4-FFF2-40B4-BE49-F238E27FC236}">
                <a16:creationId xmlns:a16="http://schemas.microsoft.com/office/drawing/2014/main" id="{589959C6-7E3C-4E3E-A400-EAE50B66E06A}"/>
              </a:ext>
            </a:extLst>
          </p:cNvPr>
          <p:cNvSpPr txBox="1"/>
          <p:nvPr/>
        </p:nvSpPr>
        <p:spPr>
          <a:xfrm>
            <a:off x="1347065" y="3332133"/>
            <a:ext cx="1342579" cy="261610"/>
          </a:xfrm>
          <a:prstGeom prst="rect">
            <a:avLst/>
          </a:prstGeom>
          <a:solidFill>
            <a:schemeClr val="bg1"/>
          </a:solidFill>
        </p:spPr>
        <p:txBody>
          <a:bodyPr wrap="square" rtlCol="0">
            <a:spAutoFit/>
          </a:bodyPr>
          <a:lstStyle/>
          <a:p>
            <a:r>
              <a:rPr lang="de-DE" sz="1100" dirty="0" err="1">
                <a:solidFill>
                  <a:schemeClr val="tx1">
                    <a:lumMod val="50000"/>
                    <a:lumOff val="50000"/>
                  </a:schemeClr>
                </a:solidFill>
                <a:latin typeface="Helvetica" panose="020B0604020202020204" pitchFamily="34" charset="0"/>
                <a:cs typeface="Helvetica" panose="020B0604020202020204" pitchFamily="34" charset="0"/>
              </a:rPr>
              <a:t>Standup</a:t>
            </a:r>
            <a:r>
              <a:rPr lang="de-DE" sz="1100" dirty="0">
                <a:solidFill>
                  <a:schemeClr val="tx1">
                    <a:lumMod val="50000"/>
                    <a:lumOff val="50000"/>
                  </a:schemeClr>
                </a:solidFill>
                <a:latin typeface="Helvetica" panose="020B0604020202020204" pitchFamily="34" charset="0"/>
                <a:cs typeface="Helvetica" panose="020B0604020202020204" pitchFamily="34" charset="0"/>
              </a:rPr>
              <a:t> Comedy</a:t>
            </a:r>
          </a:p>
        </p:txBody>
      </p:sp>
      <p:sp>
        <p:nvSpPr>
          <p:cNvPr id="55" name="Textfeld 54">
            <a:extLst>
              <a:ext uri="{FF2B5EF4-FFF2-40B4-BE49-F238E27FC236}">
                <a16:creationId xmlns:a16="http://schemas.microsoft.com/office/drawing/2014/main" id="{39FB06AD-7445-42E9-8129-C5C2DF504816}"/>
              </a:ext>
            </a:extLst>
          </p:cNvPr>
          <p:cNvSpPr txBox="1"/>
          <p:nvPr/>
        </p:nvSpPr>
        <p:spPr>
          <a:xfrm>
            <a:off x="1316106" y="3707448"/>
            <a:ext cx="1342579"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Musik</a:t>
            </a:r>
          </a:p>
        </p:txBody>
      </p:sp>
      <p:pic>
        <p:nvPicPr>
          <p:cNvPr id="56" name="Grafik 55">
            <a:extLst>
              <a:ext uri="{FF2B5EF4-FFF2-40B4-BE49-F238E27FC236}">
                <a16:creationId xmlns:a16="http://schemas.microsoft.com/office/drawing/2014/main" id="{E8A8E72A-D1F7-4702-A509-52CBAF72B0E7}"/>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033039" y="2283729"/>
            <a:ext cx="1897524" cy="539778"/>
          </a:xfrm>
          <a:prstGeom prst="rect">
            <a:avLst/>
          </a:prstGeom>
        </p:spPr>
      </p:pic>
      <p:sp>
        <p:nvSpPr>
          <p:cNvPr id="57" name="Textfeld 56">
            <a:extLst>
              <a:ext uri="{FF2B5EF4-FFF2-40B4-BE49-F238E27FC236}">
                <a16:creationId xmlns:a16="http://schemas.microsoft.com/office/drawing/2014/main" id="{F9192BDA-908C-444E-BA7C-FA3B5A50F983}"/>
              </a:ext>
            </a:extLst>
          </p:cNvPr>
          <p:cNvSpPr txBox="1"/>
          <p:nvPr/>
        </p:nvSpPr>
        <p:spPr>
          <a:xfrm>
            <a:off x="1130809" y="2454798"/>
            <a:ext cx="1488425" cy="261610"/>
          </a:xfrm>
          <a:prstGeom prst="rect">
            <a:avLst/>
          </a:prstGeom>
          <a:solidFill>
            <a:schemeClr val="bg1"/>
          </a:solidFill>
        </p:spPr>
        <p:txBody>
          <a:bodyPr wrap="square" rtlCol="0">
            <a:spAutoFit/>
          </a:bodyPr>
          <a:lstStyle/>
          <a:p>
            <a:r>
              <a:rPr lang="de-DE" sz="1100" dirty="0" err="1">
                <a:solidFill>
                  <a:schemeClr val="tx1">
                    <a:lumMod val="50000"/>
                    <a:lumOff val="50000"/>
                  </a:schemeClr>
                </a:solidFill>
                <a:latin typeface="Helvetica" panose="020B0604020202020204" pitchFamily="34" charset="0"/>
                <a:cs typeface="Helvetica" panose="020B0604020202020204" pitchFamily="34" charset="0"/>
              </a:rPr>
              <a:t>Corontest</a:t>
            </a:r>
            <a:r>
              <a:rPr lang="de-DE" sz="1100" dirty="0">
                <a:solidFill>
                  <a:schemeClr val="tx1">
                    <a:lumMod val="50000"/>
                    <a:lumOff val="50000"/>
                  </a:schemeClr>
                </a:solidFill>
                <a:latin typeface="Helvetica" panose="020B0604020202020204" pitchFamily="34" charset="0"/>
                <a:cs typeface="Helvetica" panose="020B0604020202020204" pitchFamily="34" charset="0"/>
              </a:rPr>
              <a:t> suchen …</a:t>
            </a:r>
          </a:p>
        </p:txBody>
      </p:sp>
    </p:spTree>
    <p:extLst>
      <p:ext uri="{BB962C8B-B14F-4D97-AF65-F5344CB8AC3E}">
        <p14:creationId xmlns:p14="http://schemas.microsoft.com/office/powerpoint/2010/main" val="178911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74397" y="1336942"/>
            <a:ext cx="10222859" cy="3702224"/>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70030" y="5042385"/>
            <a:ext cx="1022285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6487523" y="5610185"/>
            <a:ext cx="2842883" cy="1236743"/>
            <a:chOff x="4798905" y="5214023"/>
            <a:chExt cx="2842883"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19000" y="5257684"/>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endParaRPr lang="de-DE" sz="1000" dirty="0">
                <a:latin typeface="Bookman Old Style" panose="02050604050505020204" pitchFamily="18" charset="0"/>
              </a:endParaRPr>
            </a:p>
          </p:txBody>
        </p:sp>
        <p:sp>
          <p:nvSpPr>
            <p:cNvPr id="14" name="Textfeld 13">
              <a:extLst>
                <a:ext uri="{FF2B5EF4-FFF2-40B4-BE49-F238E27FC236}">
                  <a16:creationId xmlns:a16="http://schemas.microsoft.com/office/drawing/2014/main" id="{933C25F0-B678-43D4-A2AD-5085834DDDFB}"/>
                </a:ext>
              </a:extLst>
            </p:cNvPr>
            <p:cNvSpPr txBox="1"/>
            <p:nvPr/>
          </p:nvSpPr>
          <p:spPr>
            <a:xfrm>
              <a:off x="5930871" y="5526313"/>
              <a:ext cx="1027255" cy="707887"/>
            </a:xfrm>
            <a:prstGeom prst="rect">
              <a:avLst/>
            </a:prstGeom>
            <a:noFill/>
          </p:spPr>
          <p:txBody>
            <a:bodyPr wrap="square" rtlCol="0">
              <a:spAutoFit/>
            </a:bodyPr>
            <a:lstStyle/>
            <a:p>
              <a:r>
                <a:rPr lang="de-DE" sz="1000" dirty="0">
                  <a:latin typeface="Bookman Old Style" panose="02050604050505020204" pitchFamily="18" charset="0"/>
                </a:rPr>
                <a:t>Eine Stunde live! </a:t>
              </a:r>
            </a:p>
            <a:p>
              <a:r>
                <a:rPr lang="de-DE" sz="1000" dirty="0">
                  <a:latin typeface="Bookman Old Style" panose="02050604050505020204" pitchFamily="18" charset="0"/>
                </a:rPr>
                <a:t>Checkt mein neues Album</a:t>
              </a:r>
            </a:p>
          </p:txBody>
        </p:sp>
        <p:sp>
          <p:nvSpPr>
            <p:cNvPr id="18" name="Rechteck 17">
              <a:extLst>
                <a:ext uri="{FF2B5EF4-FFF2-40B4-BE49-F238E27FC236}">
                  <a16:creationId xmlns:a16="http://schemas.microsoft.com/office/drawing/2014/main" id="{CE00A017-BAEE-4059-BFFD-0BBBF9FA9782}"/>
                </a:ext>
              </a:extLst>
            </p:cNvPr>
            <p:cNvSpPr/>
            <p:nvPr/>
          </p:nvSpPr>
          <p:spPr>
            <a:xfrm>
              <a:off x="6956066" y="5583800"/>
              <a:ext cx="599714" cy="548618"/>
            </a:xfrm>
            <a:prstGeom prst="rect">
              <a:avLst/>
            </a:prstGeom>
            <a:solidFill>
              <a:srgbClr val="C5E0B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72118" y="5565721"/>
              <a:ext cx="769670" cy="584775"/>
            </a:xfrm>
            <a:prstGeom prst="rect">
              <a:avLst/>
            </a:prstGeom>
            <a:noFill/>
          </p:spPr>
          <p:txBody>
            <a:bodyPr wrap="square" rtlCol="0" anchor="t">
              <a:spAutoFit/>
            </a:bodyP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latin typeface="Bookman Old Style" panose="02050604050505020204" pitchFamily="18" charset="0"/>
                </a:rPr>
                <a:t>27</a:t>
              </a:r>
              <a:r>
                <a:rPr lang="de-DE" sz="800" b="1" dirty="0">
                  <a:solidFill>
                    <a:schemeClr val="tx1">
                      <a:lumMod val="95000"/>
                      <a:lumOff val="5000"/>
                    </a:schemeClr>
                  </a:solidFill>
                  <a:latin typeface="Bookman Old Style"/>
                </a:rPr>
                <a:t>.03.20</a:t>
              </a:r>
              <a:endParaRPr lang="de-DE"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18 Uhr</a:t>
              </a:r>
            </a:p>
            <a:p>
              <a:pPr algn="ctr"/>
              <a:r>
                <a:rPr lang="de-DE" sz="800" b="1" dirty="0">
                  <a:solidFill>
                    <a:schemeClr val="tx1">
                      <a:lumMod val="95000"/>
                      <a:lumOff val="5000"/>
                    </a:schemeClr>
                  </a:solidFill>
                  <a:latin typeface="Bookman Old Style"/>
                </a:rPr>
                <a:t>8€</a:t>
              </a:r>
            </a:p>
          </p:txBody>
        </p:sp>
      </p:gr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9" name="think-cell Folie" r:id="rId6" imgW="503" imgH="503" progId="TCLayout.ActiveDocument.1">
                  <p:embed/>
                </p:oleObj>
              </mc:Choice>
              <mc:Fallback>
                <p:oleObj name="think-cell Folie" r:id="rId6" imgW="503" imgH="503" progId="TCLayout.ActiveDocument.1">
                  <p:embed/>
                  <p:pic>
                    <p:nvPicPr>
                      <p:cNvPr id="9" name="Objekt 8" hidden="1">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60980" y="3181138"/>
            <a:ext cx="5524660" cy="523220"/>
          </a:xfrm>
          <a:prstGeom prst="rect">
            <a:avLst/>
          </a:prstGeom>
          <a:noFill/>
          <a:ln>
            <a:noFill/>
          </a:ln>
        </p:spPr>
        <p:txBody>
          <a:bodyPr wrap="square" rtlCol="0" anchor="t">
            <a:spAutoFit/>
          </a:bodyPr>
          <a:lstStyle/>
          <a:p>
            <a:r>
              <a:rPr lang="de-DE" sz="1400" dirty="0">
                <a:latin typeface="Helvetica" pitchFamily="2" charset="0"/>
              </a:rPr>
              <a:t>Moderne Pop Musik gemixt mit </a:t>
            </a:r>
            <a:r>
              <a:rPr lang="de-DE" sz="1400" dirty="0" err="1">
                <a:latin typeface="Helvetica" pitchFamily="2" charset="0"/>
              </a:rPr>
              <a:t>klassichen</a:t>
            </a:r>
            <a:r>
              <a:rPr lang="de-DE" sz="1400" dirty="0">
                <a:latin typeface="Helvetica" pitchFamily="2" charset="0"/>
              </a:rPr>
              <a:t> Jazz Sounds. </a:t>
            </a:r>
          </a:p>
          <a:p>
            <a:r>
              <a:rPr lang="de-DE" sz="1400" dirty="0">
                <a:latin typeface="Helvetica" pitchFamily="2" charset="0"/>
              </a:rPr>
              <a:t>Checkt doch mein </a:t>
            </a:r>
            <a:r>
              <a:rPr lang="de-DE" sz="1400" dirty="0" err="1">
                <a:latin typeface="Helvetica" pitchFamily="2" charset="0"/>
              </a:rPr>
              <a:t>Coronzert</a:t>
            </a:r>
            <a:r>
              <a:rPr lang="de-DE" sz="1400" dirty="0">
                <a:latin typeface="Helvetica" pitchFamily="2" charset="0"/>
              </a:rPr>
              <a:t> am Freitag aus!</a:t>
            </a:r>
          </a:p>
        </p:txBody>
      </p:sp>
      <p:sp>
        <p:nvSpPr>
          <p:cNvPr id="8" name="Rechteck 7">
            <a:extLst>
              <a:ext uri="{FF2B5EF4-FFF2-40B4-BE49-F238E27FC236}">
                <a16:creationId xmlns:a16="http://schemas.microsoft.com/office/drawing/2014/main" id="{58CBD354-D3A8-4513-95C3-E85CE71093F1}"/>
              </a:ext>
            </a:extLst>
          </p:cNvPr>
          <p:cNvSpPr/>
          <p:nvPr/>
        </p:nvSpPr>
        <p:spPr>
          <a:xfrm>
            <a:off x="974971"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a:solidFill>
                  <a:schemeClr val="bg1"/>
                </a:solidFill>
                <a:latin typeface="Britannic Bold"/>
              </a:rPr>
              <a:t>Profil</a:t>
            </a:r>
          </a:p>
        </p:txBody>
      </p:sp>
      <p:sp>
        <p:nvSpPr>
          <p:cNvPr id="3" name="Textfeld 2">
            <a:extLst>
              <a:ext uri="{FF2B5EF4-FFF2-40B4-BE49-F238E27FC236}">
                <a16:creationId xmlns:a16="http://schemas.microsoft.com/office/drawing/2014/main" id="{3D4D280A-CE7E-46E8-A075-A9E0A77FAB4D}"/>
              </a:ext>
            </a:extLst>
          </p:cNvPr>
          <p:cNvSpPr txBox="1"/>
          <p:nvPr/>
        </p:nvSpPr>
        <p:spPr>
          <a:xfrm>
            <a:off x="1475788" y="5194666"/>
            <a:ext cx="1385111" cy="369332"/>
          </a:xfrm>
          <a:prstGeom prst="rect">
            <a:avLst/>
          </a:prstGeom>
          <a:noFill/>
        </p:spPr>
        <p:txBody>
          <a:bodyPr wrap="square" rtlCol="0">
            <a:spAutoFit/>
          </a:bodyPr>
          <a:lstStyle/>
          <a:p>
            <a:r>
              <a:rPr lang="de-DE" b="1" dirty="0">
                <a:solidFill>
                  <a:schemeClr val="bg1"/>
                </a:solidFill>
                <a:latin typeface="Britannic Bold" panose="020B0903060703020204" pitchFamily="34" charset="0"/>
              </a:rPr>
              <a:t>Highlights</a:t>
            </a:r>
            <a:endParaRPr lang="de-DE" b="1" dirty="0">
              <a:solidFill>
                <a:schemeClr val="bg1"/>
              </a:solidFill>
              <a:latin typeface="Bradley Hand ITC" panose="03070402050302030203" pitchFamily="66" charset="0"/>
            </a:endParaRP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13587" y="6007463"/>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Tim Turner</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pic>
        <p:nvPicPr>
          <p:cNvPr id="15" name="Grafik 14">
            <a:extLst>
              <a:ext uri="{FF2B5EF4-FFF2-40B4-BE49-F238E27FC236}">
                <a16:creationId xmlns:a16="http://schemas.microsoft.com/office/drawing/2014/main" id="{035AD553-9403-4E72-9EDD-2E39285F53EE}"/>
              </a:ext>
            </a:extLst>
          </p:cNvPr>
          <p:cNvPicPr>
            <a:picLocks noChangeAspect="1"/>
          </p:cNvPicPr>
          <p:nvPr/>
        </p:nvPicPr>
        <p:blipFill>
          <a:blip r:embed="rId16"/>
          <a:stretch>
            <a:fillRect/>
          </a:stretch>
        </p:blipFill>
        <p:spPr>
          <a:xfrm>
            <a:off x="3798309" y="2289601"/>
            <a:ext cx="779127" cy="229155"/>
          </a:xfrm>
          <a:prstGeom prst="rect">
            <a:avLst/>
          </a:prstGeom>
        </p:spPr>
      </p:pic>
      <p:sp>
        <p:nvSpPr>
          <p:cNvPr id="16" name="Textfeld 15">
            <a:extLst>
              <a:ext uri="{FF2B5EF4-FFF2-40B4-BE49-F238E27FC236}">
                <a16:creationId xmlns:a16="http://schemas.microsoft.com/office/drawing/2014/main" id="{3664ABC7-9537-41BF-B328-6BFCF5F82263}"/>
              </a:ext>
            </a:extLst>
          </p:cNvPr>
          <p:cNvSpPr txBox="1"/>
          <p:nvPr/>
        </p:nvSpPr>
        <p:spPr>
          <a:xfrm>
            <a:off x="1327233" y="2260944"/>
            <a:ext cx="1598847" cy="369332"/>
          </a:xfrm>
          <a:prstGeom prst="rect">
            <a:avLst/>
          </a:prstGeom>
          <a:noFill/>
        </p:spPr>
        <p:txBody>
          <a:bodyPr wrap="square" rtlCol="0">
            <a:spAutoFit/>
          </a:bodyPr>
          <a:lstStyle/>
          <a:p>
            <a:r>
              <a:rPr lang="de-DE" dirty="0">
                <a:latin typeface="Helvetica" panose="020B0604020202020204" pitchFamily="34" charset="0"/>
                <a:cs typeface="Helvetica" panose="020B0604020202020204" pitchFamily="34" charset="0"/>
              </a:rPr>
              <a:t>Solo-Musiker</a:t>
            </a:r>
          </a:p>
        </p:txBody>
      </p:sp>
      <p:sp>
        <p:nvSpPr>
          <p:cNvPr id="17" name="Textfeld 16">
            <a:extLst>
              <a:ext uri="{FF2B5EF4-FFF2-40B4-BE49-F238E27FC236}">
                <a16:creationId xmlns:a16="http://schemas.microsoft.com/office/drawing/2014/main" id="{228243BD-FAA2-4492-81D4-93F0C505B8F0}"/>
              </a:ext>
            </a:extLst>
          </p:cNvPr>
          <p:cNvSpPr txBox="1"/>
          <p:nvPr/>
        </p:nvSpPr>
        <p:spPr>
          <a:xfrm>
            <a:off x="1358568" y="2654716"/>
            <a:ext cx="1300862" cy="307777"/>
          </a:xfrm>
          <a:prstGeom prst="rect">
            <a:avLst/>
          </a:prstGeom>
          <a:noFill/>
        </p:spPr>
        <p:txBody>
          <a:bodyPr wrap="square" rtlCol="0">
            <a:spAutoFit/>
          </a:bodyPr>
          <a:lstStyle/>
          <a:p>
            <a:r>
              <a:rPr lang="de-DE" sz="1400" dirty="0">
                <a:latin typeface="Helvetica" panose="020B0604020202020204" pitchFamily="34" charset="0"/>
                <a:cs typeface="Helvetica" panose="020B0604020202020204" pitchFamily="34" charset="0"/>
              </a:rPr>
              <a:t>Pop &amp; Jazz </a:t>
            </a:r>
          </a:p>
        </p:txBody>
      </p:sp>
      <p:pic>
        <p:nvPicPr>
          <p:cNvPr id="65" name="Grafik 64">
            <a:extLst>
              <a:ext uri="{FF2B5EF4-FFF2-40B4-BE49-F238E27FC236}">
                <a16:creationId xmlns:a16="http://schemas.microsoft.com/office/drawing/2014/main" id="{B2D2D8A8-BA87-40FB-BFB4-BBE779C2E77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66323" y="2100780"/>
            <a:ext cx="2120604" cy="2002869"/>
          </a:xfrm>
          <a:prstGeom prst="rect">
            <a:avLst/>
          </a:prstGeom>
        </p:spPr>
      </p:pic>
      <p:pic>
        <p:nvPicPr>
          <p:cNvPr id="66" name="Grafik 65">
            <a:extLst>
              <a:ext uri="{FF2B5EF4-FFF2-40B4-BE49-F238E27FC236}">
                <a16:creationId xmlns:a16="http://schemas.microsoft.com/office/drawing/2014/main" id="{0B3A8B39-C8A2-4F90-A8E1-96A883A960F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431495" y="6042271"/>
            <a:ext cx="347215" cy="347216"/>
          </a:xfrm>
          <a:prstGeom prst="rect">
            <a:avLst/>
          </a:prstGeom>
        </p:spPr>
      </p:pic>
      <p:sp>
        <p:nvSpPr>
          <p:cNvPr id="39" name="Textfeld 38">
            <a:extLst>
              <a:ext uri="{FF2B5EF4-FFF2-40B4-BE49-F238E27FC236}">
                <a16:creationId xmlns:a16="http://schemas.microsoft.com/office/drawing/2014/main" id="{509844AD-55BE-40E6-BDFC-324DA5667DD6}"/>
              </a:ext>
            </a:extLst>
          </p:cNvPr>
          <p:cNvSpPr txBox="1"/>
          <p:nvPr/>
        </p:nvSpPr>
        <p:spPr>
          <a:xfrm>
            <a:off x="6424588" y="5148695"/>
            <a:ext cx="2412355" cy="369332"/>
          </a:xfrm>
          <a:prstGeom prst="rect">
            <a:avLst/>
          </a:prstGeom>
          <a:noFill/>
        </p:spPr>
        <p:txBody>
          <a:bodyPr wrap="square" rtlCol="0">
            <a:spAutoFit/>
          </a:bodyPr>
          <a:lstStyle/>
          <a:p>
            <a:r>
              <a:rPr lang="de-DE" b="1" dirty="0">
                <a:solidFill>
                  <a:schemeClr val="bg1"/>
                </a:solidFill>
                <a:latin typeface="Britannic Bold" panose="020B0903060703020204" pitchFamily="34" charset="0"/>
              </a:rPr>
              <a:t>Bevorstehende Acts</a:t>
            </a:r>
          </a:p>
        </p:txBody>
      </p:sp>
      <p:pic>
        <p:nvPicPr>
          <p:cNvPr id="68" name="Grafik 67">
            <a:extLst>
              <a:ext uri="{FF2B5EF4-FFF2-40B4-BE49-F238E27FC236}">
                <a16:creationId xmlns:a16="http://schemas.microsoft.com/office/drawing/2014/main" id="{18A10BF9-1FEB-4035-BEEA-675A63345C5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10800000">
            <a:off x="6024696" y="6009782"/>
            <a:ext cx="341678" cy="341679"/>
          </a:xfrm>
          <a:prstGeom prst="rect">
            <a:avLst/>
          </a:prstGeom>
        </p:spPr>
      </p:pic>
      <p:grpSp>
        <p:nvGrpSpPr>
          <p:cNvPr id="69" name="Gruppieren 68">
            <a:extLst>
              <a:ext uri="{FF2B5EF4-FFF2-40B4-BE49-F238E27FC236}">
                <a16:creationId xmlns:a16="http://schemas.microsoft.com/office/drawing/2014/main" id="{314911F7-F61F-4520-8D9D-83A250E245D8}"/>
              </a:ext>
            </a:extLst>
          </p:cNvPr>
          <p:cNvGrpSpPr/>
          <p:nvPr/>
        </p:nvGrpSpPr>
        <p:grpSpPr>
          <a:xfrm>
            <a:off x="1569615" y="5608800"/>
            <a:ext cx="2842883" cy="1236743"/>
            <a:chOff x="4798905" y="5173719"/>
            <a:chExt cx="2842883" cy="1236744"/>
          </a:xfrm>
        </p:grpSpPr>
        <p:sp>
          <p:nvSpPr>
            <p:cNvPr id="70" name="Rechteck 69">
              <a:extLst>
                <a:ext uri="{FF2B5EF4-FFF2-40B4-BE49-F238E27FC236}">
                  <a16:creationId xmlns:a16="http://schemas.microsoft.com/office/drawing/2014/main" id="{EE2DEEED-FED7-40A1-BB96-78237F058A9B}"/>
                </a:ext>
              </a:extLst>
            </p:cNvPr>
            <p:cNvSpPr/>
            <p:nvPr/>
          </p:nvSpPr>
          <p:spPr>
            <a:xfrm>
              <a:off x="4798905" y="5173719"/>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1" name="Grafik 70">
              <a:extLst>
                <a:ext uri="{FF2B5EF4-FFF2-40B4-BE49-F238E27FC236}">
                  <a16:creationId xmlns:a16="http://schemas.microsoft.com/office/drawing/2014/main" id="{141C2B44-D17F-49BA-8E8B-61F5D3E12A9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72" name="Textfeld 71">
              <a:extLst>
                <a:ext uri="{FF2B5EF4-FFF2-40B4-BE49-F238E27FC236}">
                  <a16:creationId xmlns:a16="http://schemas.microsoft.com/office/drawing/2014/main" id="{2D39323A-7C26-4D3F-9375-F1B04A1A10FF}"/>
                </a:ext>
              </a:extLst>
            </p:cNvPr>
            <p:cNvSpPr txBox="1"/>
            <p:nvPr/>
          </p:nvSpPr>
          <p:spPr>
            <a:xfrm>
              <a:off x="5919000" y="5257684"/>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73" name="Textfeld 72">
              <a:extLst>
                <a:ext uri="{FF2B5EF4-FFF2-40B4-BE49-F238E27FC236}">
                  <a16:creationId xmlns:a16="http://schemas.microsoft.com/office/drawing/2014/main" id="{F26AF687-3E06-441B-A91D-F70184E9B7DF}"/>
                </a:ext>
              </a:extLst>
            </p:cNvPr>
            <p:cNvSpPr txBox="1"/>
            <p:nvPr/>
          </p:nvSpPr>
          <p:spPr>
            <a:xfrm>
              <a:off x="5928812" y="5799027"/>
              <a:ext cx="910982" cy="246221"/>
            </a:xfrm>
            <a:prstGeom prst="rect">
              <a:avLst/>
            </a:prstGeom>
            <a:noFill/>
          </p:spPr>
          <p:txBody>
            <a:bodyPr wrap="square" rtlCol="0">
              <a:spAutoFit/>
            </a:bodyPr>
            <a:lstStyle/>
            <a:p>
              <a:endParaRPr lang="de-DE" sz="1000" dirty="0">
                <a:latin typeface="Bookman Old Style" panose="02050604050505020204" pitchFamily="18" charset="0"/>
              </a:endParaRPr>
            </a:p>
          </p:txBody>
        </p:sp>
        <p:sp>
          <p:nvSpPr>
            <p:cNvPr id="74" name="Textfeld 73">
              <a:extLst>
                <a:ext uri="{FF2B5EF4-FFF2-40B4-BE49-F238E27FC236}">
                  <a16:creationId xmlns:a16="http://schemas.microsoft.com/office/drawing/2014/main" id="{9AFFA603-425D-41D6-9F35-1A31928537D3}"/>
                </a:ext>
              </a:extLst>
            </p:cNvPr>
            <p:cNvSpPr txBox="1"/>
            <p:nvPr/>
          </p:nvSpPr>
          <p:spPr>
            <a:xfrm>
              <a:off x="5930871" y="5526313"/>
              <a:ext cx="1027255" cy="707887"/>
            </a:xfrm>
            <a:prstGeom prst="rect">
              <a:avLst/>
            </a:prstGeom>
            <a:noFill/>
          </p:spPr>
          <p:txBody>
            <a:bodyPr wrap="square" rtlCol="0">
              <a:spAutoFit/>
            </a:bodyPr>
            <a:lstStyle/>
            <a:p>
              <a:r>
                <a:rPr lang="de-DE" sz="1000" dirty="0">
                  <a:latin typeface="Bookman Old Style" panose="02050604050505020204" pitchFamily="18" charset="0"/>
                </a:rPr>
                <a:t>Das war fett!</a:t>
              </a:r>
            </a:p>
            <a:p>
              <a:r>
                <a:rPr lang="de-DE" sz="1000" dirty="0">
                  <a:latin typeface="Bookman Old Style" panose="02050604050505020204" pitchFamily="18" charset="0"/>
                </a:rPr>
                <a:t>Klick dich in das Konzert von Samstag</a:t>
              </a:r>
            </a:p>
          </p:txBody>
        </p:sp>
        <p:sp>
          <p:nvSpPr>
            <p:cNvPr id="75" name="Rechteck 74">
              <a:extLst>
                <a:ext uri="{FF2B5EF4-FFF2-40B4-BE49-F238E27FC236}">
                  <a16:creationId xmlns:a16="http://schemas.microsoft.com/office/drawing/2014/main" id="{DC01C1D7-70FA-4075-AAB0-C9D494928DF7}"/>
                </a:ext>
              </a:extLst>
            </p:cNvPr>
            <p:cNvSpPr/>
            <p:nvPr/>
          </p:nvSpPr>
          <p:spPr>
            <a:xfrm>
              <a:off x="6956066" y="5583800"/>
              <a:ext cx="599714" cy="548618"/>
            </a:xfrm>
            <a:prstGeom prst="rect">
              <a:avLst/>
            </a:prstGeom>
            <a:solidFill>
              <a:srgbClr val="C5E0B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Textfeld 75">
              <a:extLst>
                <a:ext uri="{FF2B5EF4-FFF2-40B4-BE49-F238E27FC236}">
                  <a16:creationId xmlns:a16="http://schemas.microsoft.com/office/drawing/2014/main" id="{C3FE87B9-3871-44CD-84C0-5A8E0B8F3BB8}"/>
                </a:ext>
              </a:extLst>
            </p:cNvPr>
            <p:cNvSpPr txBox="1"/>
            <p:nvPr/>
          </p:nvSpPr>
          <p:spPr>
            <a:xfrm>
              <a:off x="6872118" y="5565721"/>
              <a:ext cx="769670" cy="584775"/>
            </a:xfrm>
            <a:prstGeom prst="rect">
              <a:avLst/>
            </a:prstGeom>
            <a:noFill/>
          </p:spPr>
          <p:txBody>
            <a:bodyPr wrap="square" rtlCol="0" anchor="t">
              <a:spAutoFit/>
            </a:bodyP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latin typeface="Bookman Old Style" panose="02050604050505020204" pitchFamily="18" charset="0"/>
                </a:rPr>
                <a:t>22</a:t>
              </a:r>
              <a:r>
                <a:rPr lang="de-DE" sz="800" b="1" dirty="0">
                  <a:solidFill>
                    <a:schemeClr val="tx1">
                      <a:lumMod val="95000"/>
                      <a:lumOff val="5000"/>
                    </a:schemeClr>
                  </a:solidFill>
                  <a:latin typeface="Bookman Old Style"/>
                </a:rPr>
                <a:t>.03.20</a:t>
              </a:r>
              <a:endParaRPr lang="de-DE"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20 Uhr</a:t>
              </a:r>
            </a:p>
            <a:p>
              <a:pPr algn="ctr"/>
              <a:r>
                <a:rPr lang="de-DE" sz="800" b="1" dirty="0">
                  <a:solidFill>
                    <a:schemeClr val="tx1">
                      <a:lumMod val="95000"/>
                      <a:lumOff val="5000"/>
                    </a:schemeClr>
                  </a:solidFill>
                  <a:latin typeface="Bookman Old Style"/>
                </a:rPr>
                <a:t>8€</a:t>
              </a:r>
            </a:p>
          </p:txBody>
        </p:sp>
      </p:grpSp>
      <p:pic>
        <p:nvPicPr>
          <p:cNvPr id="46" name="Grafik 45" descr="Ein Bild, das schwarz, Mann, Spieler enthält.&#10;&#10;Automatisch generierte Beschreibung">
            <a:extLst>
              <a:ext uri="{FF2B5EF4-FFF2-40B4-BE49-F238E27FC236}">
                <a16:creationId xmlns:a16="http://schemas.microsoft.com/office/drawing/2014/main" id="{1B02C10F-384A-443E-B6B2-E9F0E72BAD7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65372" y="5769541"/>
            <a:ext cx="973167" cy="964003"/>
          </a:xfrm>
          <a:prstGeom prst="rect">
            <a:avLst/>
          </a:prstGeom>
        </p:spPr>
      </p:pic>
      <p:pic>
        <p:nvPicPr>
          <p:cNvPr id="79" name="Grafik 78" descr="Ein Bild, das Musik, Person, Mann, haltend enthält.&#10;&#10;Automatisch generierte Beschreibung">
            <a:extLst>
              <a:ext uri="{FF2B5EF4-FFF2-40B4-BE49-F238E27FC236}">
                <a16:creationId xmlns:a16="http://schemas.microsoft.com/office/drawing/2014/main" id="{14F360F3-58FF-430F-A1E4-2113F87B05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82411" y="5719905"/>
            <a:ext cx="992883" cy="997048"/>
          </a:xfrm>
          <a:prstGeom prst="rect">
            <a:avLst/>
          </a:prstGeom>
        </p:spPr>
      </p:pic>
      <p:sp>
        <p:nvSpPr>
          <p:cNvPr id="20" name="Rechteck 19">
            <a:extLst>
              <a:ext uri="{FF2B5EF4-FFF2-40B4-BE49-F238E27FC236}">
                <a16:creationId xmlns:a16="http://schemas.microsoft.com/office/drawing/2014/main" id="{90CC0A86-8170-6249-B8ED-02A456AF144A}"/>
              </a:ext>
            </a:extLst>
          </p:cNvPr>
          <p:cNvSpPr/>
          <p:nvPr/>
        </p:nvSpPr>
        <p:spPr>
          <a:xfrm>
            <a:off x="3800333" y="2260943"/>
            <a:ext cx="1060469" cy="308301"/>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Folgen</a:t>
            </a:r>
          </a:p>
        </p:txBody>
      </p:sp>
    </p:spTree>
    <p:extLst>
      <p:ext uri="{BB962C8B-B14F-4D97-AF65-F5344CB8AC3E}">
        <p14:creationId xmlns:p14="http://schemas.microsoft.com/office/powerpoint/2010/main" val="928693979"/>
      </p:ext>
    </p:extLst>
  </p:cSld>
  <p:clrMapOvr>
    <a:masterClrMapping/>
  </p:clrMapOvr>
  <mc:AlternateContent xmlns:mc="http://schemas.openxmlformats.org/markup-compatibility/2006" xmlns:p14="http://schemas.microsoft.com/office/powerpoint/2010/main">
    <mc:Choice Requires="p14">
      <p:transition spd="slow" p14:dur="2000" advTm="8989"/>
    </mc:Choice>
    <mc:Fallback xmlns="">
      <p:transition spd="slow" advTm="898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563DD4-E7CF-4853-A96C-8E9C5850A978}"/>
              </a:ext>
            </a:extLst>
          </p:cNvPr>
          <p:cNvSpPr>
            <a:spLocks noGrp="1"/>
          </p:cNvSpPr>
          <p:nvPr>
            <p:ph type="ctrTitle"/>
          </p:nvPr>
        </p:nvSpPr>
        <p:spPr/>
        <p:txBody>
          <a:bodyPr>
            <a:normAutofit fontScale="90000"/>
          </a:bodyPr>
          <a:lstStyle/>
          <a:p>
            <a:br>
              <a:rPr lang="de-DE" dirty="0">
                <a:latin typeface="Bradley Hand ITC" panose="03070402050302030203" pitchFamily="66" charset="0"/>
              </a:rPr>
            </a:br>
            <a:r>
              <a:rPr lang="de-DE" sz="9800" dirty="0" err="1">
                <a:latin typeface="Bradley Hand ITC" panose="03070402050302030203" pitchFamily="66" charset="0"/>
              </a:rPr>
              <a:t>Coronzert</a:t>
            </a:r>
            <a:r>
              <a:rPr lang="de-DE" dirty="0">
                <a:latin typeface="Bradley Hand ITC" panose="03070402050302030203" pitchFamily="66" charset="0"/>
              </a:rPr>
              <a:t> </a:t>
            </a:r>
            <a:br>
              <a:rPr lang="de-DE" dirty="0">
                <a:latin typeface="Bradley Hand ITC" panose="03070402050302030203" pitchFamily="66" charset="0"/>
              </a:rPr>
            </a:br>
            <a:endParaRPr lang="de-DE" dirty="0">
              <a:latin typeface="Bauhaus 93" panose="04030905020B02020C02" pitchFamily="82" charset="0"/>
            </a:endParaRPr>
          </a:p>
        </p:txBody>
      </p:sp>
      <p:sp>
        <p:nvSpPr>
          <p:cNvPr id="3" name="Untertitel 2">
            <a:extLst>
              <a:ext uri="{FF2B5EF4-FFF2-40B4-BE49-F238E27FC236}">
                <a16:creationId xmlns:a16="http://schemas.microsoft.com/office/drawing/2014/main" id="{10EEF869-D696-4602-BC5C-32555E34919D}"/>
              </a:ext>
            </a:extLst>
          </p:cNvPr>
          <p:cNvSpPr>
            <a:spLocks noGrp="1"/>
          </p:cNvSpPr>
          <p:nvPr>
            <p:ph type="subTitle" idx="1"/>
          </p:nvPr>
        </p:nvSpPr>
        <p:spPr/>
        <p:txBody>
          <a:bodyPr>
            <a:normAutofit/>
          </a:bodyPr>
          <a:lstStyle/>
          <a:p>
            <a:r>
              <a:rPr lang="de-DE" sz="4800" dirty="0">
                <a:latin typeface="Bradley Hand ITC" panose="03070402050302030203" pitchFamily="66" charset="0"/>
              </a:rPr>
              <a:t>Startseite Mobilansicht</a:t>
            </a:r>
          </a:p>
        </p:txBody>
      </p:sp>
    </p:spTree>
    <p:extLst>
      <p:ext uri="{BB962C8B-B14F-4D97-AF65-F5344CB8AC3E}">
        <p14:creationId xmlns:p14="http://schemas.microsoft.com/office/powerpoint/2010/main" val="21346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hteck 58">
            <a:extLst>
              <a:ext uri="{FF2B5EF4-FFF2-40B4-BE49-F238E27FC236}">
                <a16:creationId xmlns:a16="http://schemas.microsoft.com/office/drawing/2014/main" id="{6E053D50-3CD0-E248-9B0B-39D4E25DA50C}"/>
              </a:ext>
            </a:extLst>
          </p:cNvPr>
          <p:cNvSpPr/>
          <p:nvPr/>
        </p:nvSpPr>
        <p:spPr>
          <a:xfrm>
            <a:off x="8576645" y="4538546"/>
            <a:ext cx="288591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FC2CAEBE-33D2-E144-B672-D343165B309B}"/>
              </a:ext>
            </a:extLst>
          </p:cNvPr>
          <p:cNvSpPr/>
          <p:nvPr/>
        </p:nvSpPr>
        <p:spPr>
          <a:xfrm>
            <a:off x="8627268" y="2148525"/>
            <a:ext cx="2801804" cy="2390021"/>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B7E5B74A-E105-E045-B426-1DF7324A6642}"/>
              </a:ext>
            </a:extLst>
          </p:cNvPr>
          <p:cNvSpPr/>
          <p:nvPr/>
        </p:nvSpPr>
        <p:spPr>
          <a:xfrm>
            <a:off x="8627268" y="799224"/>
            <a:ext cx="280180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944457F5-1724-3447-8F1C-DED686A6CEE8}"/>
              </a:ext>
            </a:extLst>
          </p:cNvPr>
          <p:cNvSpPr/>
          <p:nvPr/>
        </p:nvSpPr>
        <p:spPr>
          <a:xfrm>
            <a:off x="9023795" y="1085035"/>
            <a:ext cx="1964174" cy="80766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9" name="Grafik 38">
            <a:extLst>
              <a:ext uri="{FF2B5EF4-FFF2-40B4-BE49-F238E27FC236}">
                <a16:creationId xmlns:a16="http://schemas.microsoft.com/office/drawing/2014/main" id="{DEC5D509-DDBA-DC45-8723-773066DA9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099"/>
          <a:stretch/>
        </p:blipFill>
        <p:spPr>
          <a:xfrm>
            <a:off x="9066779" y="1125935"/>
            <a:ext cx="552610" cy="552610"/>
          </a:xfrm>
          <a:prstGeom prst="rect">
            <a:avLst/>
          </a:prstGeom>
        </p:spPr>
      </p:pic>
      <p:sp>
        <p:nvSpPr>
          <p:cNvPr id="40" name="Textfeld 39">
            <a:extLst>
              <a:ext uri="{FF2B5EF4-FFF2-40B4-BE49-F238E27FC236}">
                <a16:creationId xmlns:a16="http://schemas.microsoft.com/office/drawing/2014/main" id="{51E8B7B5-DB06-334C-B91B-CBE09C4BE6AD}"/>
              </a:ext>
            </a:extLst>
          </p:cNvPr>
          <p:cNvSpPr txBox="1"/>
          <p:nvPr/>
        </p:nvSpPr>
        <p:spPr>
          <a:xfrm>
            <a:off x="9636848" y="1099478"/>
            <a:ext cx="752062" cy="307777"/>
          </a:xfrm>
          <a:prstGeom prst="rect">
            <a:avLst/>
          </a:prstGeom>
          <a:noFill/>
        </p:spPr>
        <p:txBody>
          <a:bodyPr wrap="square" rtlCol="0">
            <a:spAutoFit/>
          </a:bodyPr>
          <a:lstStyle/>
          <a:p>
            <a:r>
              <a:rPr lang="de-DE" sz="1400" dirty="0">
                <a:latin typeface="Britannic Bold" panose="020B0903060703020204" pitchFamily="34" charset="0"/>
              </a:rPr>
              <a:t>Tarik</a:t>
            </a:r>
          </a:p>
        </p:txBody>
      </p:sp>
      <p:sp>
        <p:nvSpPr>
          <p:cNvPr id="41" name="Textfeld 40">
            <a:extLst>
              <a:ext uri="{FF2B5EF4-FFF2-40B4-BE49-F238E27FC236}">
                <a16:creationId xmlns:a16="http://schemas.microsoft.com/office/drawing/2014/main" id="{76B3C9B3-9F3E-CA42-B3C2-45D26FFDE68B}"/>
              </a:ext>
            </a:extLst>
          </p:cNvPr>
          <p:cNvSpPr txBox="1"/>
          <p:nvPr/>
        </p:nvSpPr>
        <p:spPr>
          <a:xfrm>
            <a:off x="9572869" y="1620039"/>
            <a:ext cx="635513" cy="200055"/>
          </a:xfrm>
          <a:prstGeom prst="rect">
            <a:avLst/>
          </a:prstGeom>
          <a:noFill/>
        </p:spPr>
        <p:txBody>
          <a:bodyPr wrap="square" rtlCol="0">
            <a:spAutoFit/>
          </a:bodyPr>
          <a:lstStyle/>
          <a:p>
            <a:pPr algn="ctr"/>
            <a:r>
              <a:rPr lang="de-DE" sz="700" dirty="0">
                <a:latin typeface="Bookman Old Style" panose="02050604050505020204" pitchFamily="18" charset="0"/>
              </a:rPr>
              <a:t>Comedy</a:t>
            </a:r>
          </a:p>
        </p:txBody>
      </p:sp>
      <p:sp>
        <p:nvSpPr>
          <p:cNvPr id="42" name="Textfeld 41">
            <a:extLst>
              <a:ext uri="{FF2B5EF4-FFF2-40B4-BE49-F238E27FC236}">
                <a16:creationId xmlns:a16="http://schemas.microsoft.com/office/drawing/2014/main" id="{BCFFF009-8636-734E-B2B5-438F91DAC5A0}"/>
              </a:ext>
            </a:extLst>
          </p:cNvPr>
          <p:cNvSpPr txBox="1"/>
          <p:nvPr/>
        </p:nvSpPr>
        <p:spPr>
          <a:xfrm>
            <a:off x="9632269" y="1320352"/>
            <a:ext cx="761219" cy="307777"/>
          </a:xfrm>
          <a:prstGeom prst="rect">
            <a:avLst/>
          </a:prstGeom>
          <a:noFill/>
        </p:spPr>
        <p:txBody>
          <a:bodyPr wrap="square" rtlCol="0">
            <a:spAutoFit/>
          </a:bodyPr>
          <a:lstStyle/>
          <a:p>
            <a:r>
              <a:rPr lang="de-DE" sz="700" dirty="0" err="1">
                <a:latin typeface="Bookman Old Style" panose="02050604050505020204" pitchFamily="18" charset="0"/>
              </a:rPr>
              <a:t>Poetry</a:t>
            </a:r>
            <a:r>
              <a:rPr lang="de-DE" sz="700" dirty="0">
                <a:latin typeface="Bookman Old Style" panose="02050604050505020204" pitchFamily="18" charset="0"/>
              </a:rPr>
              <a:t> </a:t>
            </a:r>
            <a:r>
              <a:rPr lang="de-DE" sz="700" dirty="0" err="1">
                <a:latin typeface="Bookman Old Style" panose="02050604050505020204" pitchFamily="18" charset="0"/>
              </a:rPr>
              <a:t>Slamer</a:t>
            </a:r>
            <a:endParaRPr lang="de-DE" sz="700" dirty="0">
              <a:latin typeface="Bookman Old Style" panose="02050604050505020204" pitchFamily="18" charset="0"/>
            </a:endParaRPr>
          </a:p>
        </p:txBody>
      </p:sp>
      <p:sp>
        <p:nvSpPr>
          <p:cNvPr id="43" name="Rechteck 42">
            <a:extLst>
              <a:ext uri="{FF2B5EF4-FFF2-40B4-BE49-F238E27FC236}">
                <a16:creationId xmlns:a16="http://schemas.microsoft.com/office/drawing/2014/main" id="{1160744C-9F47-B549-BE7E-5C0F024ACCD4}"/>
              </a:ext>
            </a:extLst>
          </p:cNvPr>
          <p:cNvSpPr/>
          <p:nvPr/>
        </p:nvSpPr>
        <p:spPr>
          <a:xfrm>
            <a:off x="10431558" y="1141944"/>
            <a:ext cx="504235" cy="491355"/>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21FBB78D-D0E3-B04B-A5FA-F35EE6132833}"/>
              </a:ext>
            </a:extLst>
          </p:cNvPr>
          <p:cNvSpPr txBox="1"/>
          <p:nvPr/>
        </p:nvSpPr>
        <p:spPr>
          <a:xfrm>
            <a:off x="10383954" y="1146562"/>
            <a:ext cx="638252" cy="523220"/>
          </a:xfrm>
          <a:prstGeom prst="rect">
            <a:avLst/>
          </a:prstGeom>
          <a:noFill/>
        </p:spPr>
        <p:txBody>
          <a:bodyPr wrap="square" rtlCol="0" anchor="t">
            <a:spAutoFit/>
          </a:bodyPr>
          <a:lstStyle/>
          <a:p>
            <a:pPr algn="ctr"/>
            <a:r>
              <a:rPr lang="de-DE" sz="700" b="1" dirty="0">
                <a:solidFill>
                  <a:schemeClr val="tx1">
                    <a:lumMod val="95000"/>
                    <a:lumOff val="5000"/>
                  </a:schemeClr>
                </a:solidFill>
                <a:latin typeface="Bookman Old Style"/>
              </a:rPr>
              <a:t>Konzert</a:t>
            </a:r>
            <a:br>
              <a:rPr lang="de-DE" sz="700" b="1" dirty="0">
                <a:latin typeface="Bookman Old Style" panose="02050604050505020204" pitchFamily="18" charset="0"/>
              </a:rPr>
            </a:br>
            <a:r>
              <a:rPr lang="de-DE" sz="700" b="1" dirty="0">
                <a:solidFill>
                  <a:schemeClr val="tx1">
                    <a:lumMod val="95000"/>
                    <a:lumOff val="5000"/>
                  </a:schemeClr>
                </a:solidFill>
                <a:latin typeface="Bookman Old Style"/>
              </a:rPr>
              <a:t>28.03.20</a:t>
            </a:r>
            <a:endParaRPr lang="de-DE" sz="700" dirty="0">
              <a:solidFill>
                <a:schemeClr val="tx1">
                  <a:lumMod val="95000"/>
                  <a:lumOff val="5000"/>
                </a:schemeClr>
              </a:solidFill>
              <a:latin typeface="Bookman Old Style"/>
            </a:endParaRPr>
          </a:p>
          <a:p>
            <a:pPr algn="ctr"/>
            <a:r>
              <a:rPr lang="de-DE" sz="700" b="1" dirty="0">
                <a:solidFill>
                  <a:schemeClr val="tx1">
                    <a:lumMod val="95000"/>
                    <a:lumOff val="5000"/>
                  </a:schemeClr>
                </a:solidFill>
                <a:latin typeface="Bookman Old Style"/>
              </a:rPr>
              <a:t>19 Uhr</a:t>
            </a:r>
          </a:p>
          <a:p>
            <a:pPr algn="ctr"/>
            <a:r>
              <a:rPr lang="de-DE" sz="700" b="1" dirty="0">
                <a:solidFill>
                  <a:schemeClr val="tx1">
                    <a:lumMod val="95000"/>
                    <a:lumOff val="5000"/>
                  </a:schemeClr>
                </a:solidFill>
                <a:latin typeface="Bookman Old Style"/>
              </a:rPr>
              <a:t>8€</a:t>
            </a:r>
          </a:p>
        </p:txBody>
      </p:sp>
      <p:pic>
        <p:nvPicPr>
          <p:cNvPr id="45" name="Grafik 44">
            <a:extLst>
              <a:ext uri="{FF2B5EF4-FFF2-40B4-BE49-F238E27FC236}">
                <a16:creationId xmlns:a16="http://schemas.microsoft.com/office/drawing/2014/main" id="{6716006A-17A4-D847-AA34-4276363AB3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708156" y="1387622"/>
            <a:ext cx="282159" cy="282160"/>
          </a:xfrm>
          <a:prstGeom prst="rect">
            <a:avLst/>
          </a:prstGeom>
        </p:spPr>
      </p:pic>
      <p:pic>
        <p:nvPicPr>
          <p:cNvPr id="46" name="Grafik 45">
            <a:extLst>
              <a:ext uri="{FF2B5EF4-FFF2-40B4-BE49-F238E27FC236}">
                <a16:creationId xmlns:a16="http://schemas.microsoft.com/office/drawing/2014/main" id="{76EE9105-BE5D-1D43-8595-99261498C1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10412" y="1368000"/>
            <a:ext cx="282159" cy="282160"/>
          </a:xfrm>
          <a:prstGeom prst="rect">
            <a:avLst/>
          </a:prstGeom>
        </p:spPr>
      </p:pic>
      <p:sp>
        <p:nvSpPr>
          <p:cNvPr id="47" name="Rechteck: diagonal liegende Ecken abgeschnitten 26">
            <a:extLst>
              <a:ext uri="{FF2B5EF4-FFF2-40B4-BE49-F238E27FC236}">
                <a16:creationId xmlns:a16="http://schemas.microsoft.com/office/drawing/2014/main" id="{EB0DFD99-D76C-8042-922A-4680EE222970}"/>
              </a:ext>
            </a:extLst>
          </p:cNvPr>
          <p:cNvSpPr/>
          <p:nvPr/>
        </p:nvSpPr>
        <p:spPr>
          <a:xfrm>
            <a:off x="10133273" y="1659055"/>
            <a:ext cx="810717" cy="211446"/>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Britannic Bold" panose="020B0903060703020204" pitchFamily="34" charset="77"/>
              </a:rPr>
              <a:t>Ticket</a:t>
            </a:r>
          </a:p>
        </p:txBody>
      </p:sp>
      <p:sp>
        <p:nvSpPr>
          <p:cNvPr id="35" name="Rechteck 34">
            <a:extLst>
              <a:ext uri="{FF2B5EF4-FFF2-40B4-BE49-F238E27FC236}">
                <a16:creationId xmlns:a16="http://schemas.microsoft.com/office/drawing/2014/main" id="{AFB6B061-74DF-4B43-91C5-7A6934A9B5A7}"/>
              </a:ext>
            </a:extLst>
          </p:cNvPr>
          <p:cNvSpPr/>
          <p:nvPr/>
        </p:nvSpPr>
        <p:spPr>
          <a:xfrm>
            <a:off x="2040673" y="5464098"/>
            <a:ext cx="2801804" cy="524107"/>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Grafik 59" descr="Ein Bild, das Foto, Person, sitzend, Gruppe enthält.&#10;&#10;Automatisch generierte Beschreibung">
            <a:extLst>
              <a:ext uri="{FF2B5EF4-FFF2-40B4-BE49-F238E27FC236}">
                <a16:creationId xmlns:a16="http://schemas.microsoft.com/office/drawing/2014/main" id="{7CA02A13-7F06-E049-BF96-D169E2857D51}"/>
              </a:ext>
            </a:extLst>
          </p:cNvPr>
          <p:cNvPicPr>
            <a:picLocks noChangeAspect="1"/>
          </p:cNvPicPr>
          <p:nvPr/>
        </p:nvPicPr>
        <p:blipFill>
          <a:blip r:embed="rId4" cstate="screen">
            <a:alphaModFix amt="75000"/>
            <a:extLst>
              <a:ext uri="{28A0092B-C50C-407E-A947-70E740481C1C}">
                <a14:useLocalDpi xmlns:a14="http://schemas.microsoft.com/office/drawing/2010/main"/>
              </a:ext>
            </a:extLst>
          </a:blip>
          <a:stretch>
            <a:fillRect/>
          </a:stretch>
        </p:blipFill>
        <p:spPr>
          <a:xfrm>
            <a:off x="8748765" y="4592581"/>
            <a:ext cx="2593098" cy="1728732"/>
          </a:xfrm>
          <a:prstGeom prst="rect">
            <a:avLst/>
          </a:prstGeom>
          <a:effectLst>
            <a:softEdge rad="152400"/>
          </a:effectLst>
        </p:spPr>
      </p:pic>
      <p:sp>
        <p:nvSpPr>
          <p:cNvPr id="61" name="Rechteck 60">
            <a:extLst>
              <a:ext uri="{FF2B5EF4-FFF2-40B4-BE49-F238E27FC236}">
                <a16:creationId xmlns:a16="http://schemas.microsoft.com/office/drawing/2014/main" id="{BCCF6171-12A7-6448-BA43-6F04CD4AEF2C}"/>
              </a:ext>
            </a:extLst>
          </p:cNvPr>
          <p:cNvSpPr/>
          <p:nvPr/>
        </p:nvSpPr>
        <p:spPr>
          <a:xfrm>
            <a:off x="8783593" y="4788001"/>
            <a:ext cx="2512713" cy="1743476"/>
          </a:xfrm>
          <a:prstGeom prst="rect">
            <a:avLst/>
          </a:prstGeom>
          <a:solidFill>
            <a:srgbClr val="01035C">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17503AB2-B9F4-AF47-B220-CA0E6C32B909}"/>
              </a:ext>
            </a:extLst>
          </p:cNvPr>
          <p:cNvSpPr/>
          <p:nvPr/>
        </p:nvSpPr>
        <p:spPr>
          <a:xfrm>
            <a:off x="2040673" y="4114797"/>
            <a:ext cx="2801804" cy="1349301"/>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48BC6782-8A78-3444-B615-79EB8B012A55}"/>
              </a:ext>
            </a:extLst>
          </p:cNvPr>
          <p:cNvSpPr/>
          <p:nvPr/>
        </p:nvSpPr>
        <p:spPr>
          <a:xfrm>
            <a:off x="1817649" y="1530774"/>
            <a:ext cx="3200400" cy="258402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E010EE43-5DCD-5E4B-8018-3AD0ECA4C1A2}"/>
              </a:ext>
            </a:extLst>
          </p:cNvPr>
          <p:cNvSpPr/>
          <p:nvPr/>
        </p:nvSpPr>
        <p:spPr>
          <a:xfrm>
            <a:off x="2040673" y="1052175"/>
            <a:ext cx="2801804" cy="471281"/>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Smartphone">
            <a:extLst>
              <a:ext uri="{FF2B5EF4-FFF2-40B4-BE49-F238E27FC236}">
                <a16:creationId xmlns:a16="http://schemas.microsoft.com/office/drawing/2014/main" id="{63B17C28-4166-EE48-A3D8-721F0E1AE8F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7533" y="-105938"/>
            <a:ext cx="7081025" cy="7081025"/>
          </a:xfrm>
          <a:prstGeom prst="rect">
            <a:avLst/>
          </a:prstGeom>
        </p:spPr>
      </p:pic>
      <p:sp>
        <p:nvSpPr>
          <p:cNvPr id="8" name="Textfeld 7">
            <a:extLst>
              <a:ext uri="{FF2B5EF4-FFF2-40B4-BE49-F238E27FC236}">
                <a16:creationId xmlns:a16="http://schemas.microsoft.com/office/drawing/2014/main" id="{10F853DB-5AC3-0147-8EE2-35C7EDA0D0DD}"/>
              </a:ext>
            </a:extLst>
          </p:cNvPr>
          <p:cNvSpPr txBox="1"/>
          <p:nvPr/>
        </p:nvSpPr>
        <p:spPr>
          <a:xfrm>
            <a:off x="2895422" y="1150219"/>
            <a:ext cx="1015113" cy="261610"/>
          </a:xfrm>
          <a:prstGeom prst="rect">
            <a:avLst/>
          </a:prstGeom>
          <a:noFill/>
        </p:spPr>
        <p:txBody>
          <a:bodyPr wrap="square" rtlCol="0" anchor="t">
            <a:spAutoFit/>
          </a:bodyPr>
          <a:lstStyle/>
          <a:p>
            <a:pPr algn="ctr"/>
            <a:r>
              <a:rPr lang="de-DE" sz="1100" b="1" dirty="0" err="1">
                <a:solidFill>
                  <a:schemeClr val="bg1"/>
                </a:solidFill>
                <a:latin typeface="Britannic Bold"/>
              </a:rPr>
              <a:t>Coronzert</a:t>
            </a:r>
            <a:endParaRPr lang="de-DE" sz="1100" b="1" dirty="0">
              <a:solidFill>
                <a:schemeClr val="bg1"/>
              </a:solidFill>
              <a:latin typeface="Britannic Bold"/>
            </a:endParaRPr>
          </a:p>
        </p:txBody>
      </p:sp>
      <p:pic>
        <p:nvPicPr>
          <p:cNvPr id="11" name="Grafik 28" descr="Benutzer">
            <a:extLst>
              <a:ext uri="{FF2B5EF4-FFF2-40B4-BE49-F238E27FC236}">
                <a16:creationId xmlns:a16="http://schemas.microsoft.com/office/drawing/2014/main" id="{3025408E-EDB4-BC45-8868-FAEAE4B1097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74771" y="1084633"/>
            <a:ext cx="423142" cy="419224"/>
          </a:xfrm>
          <a:prstGeom prst="rect">
            <a:avLst/>
          </a:prstGeom>
        </p:spPr>
      </p:pic>
      <p:pic>
        <p:nvPicPr>
          <p:cNvPr id="12" name="Grafik 30" descr="Lupe">
            <a:extLst>
              <a:ext uri="{FF2B5EF4-FFF2-40B4-BE49-F238E27FC236}">
                <a16:creationId xmlns:a16="http://schemas.microsoft.com/office/drawing/2014/main" id="{94FBF7BB-B631-AF40-9DF7-AC6711A50FA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75651" y="1147212"/>
            <a:ext cx="316688" cy="294067"/>
          </a:xfrm>
          <a:prstGeom prst="rect">
            <a:avLst/>
          </a:prstGeom>
        </p:spPr>
      </p:pic>
      <p:cxnSp>
        <p:nvCxnSpPr>
          <p:cNvPr id="16" name="Gerade Verbindung 15">
            <a:extLst>
              <a:ext uri="{FF2B5EF4-FFF2-40B4-BE49-F238E27FC236}">
                <a16:creationId xmlns:a16="http://schemas.microsoft.com/office/drawing/2014/main" id="{D9F9BFDC-4E9A-1F41-9C03-9D07120EA1D1}"/>
              </a:ext>
            </a:extLst>
          </p:cNvPr>
          <p:cNvCxnSpPr/>
          <p:nvPr/>
        </p:nvCxnSpPr>
        <p:spPr>
          <a:xfrm>
            <a:off x="2185639" y="1175299"/>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35ACC32E-232B-A046-916A-10B0E398AA57}"/>
              </a:ext>
            </a:extLst>
          </p:cNvPr>
          <p:cNvCxnSpPr/>
          <p:nvPr/>
        </p:nvCxnSpPr>
        <p:spPr>
          <a:xfrm>
            <a:off x="2185200" y="1294246"/>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4FC287EF-28DA-524A-8D3C-940B94DC60BE}"/>
              </a:ext>
            </a:extLst>
          </p:cNvPr>
          <p:cNvCxnSpPr/>
          <p:nvPr/>
        </p:nvCxnSpPr>
        <p:spPr>
          <a:xfrm>
            <a:off x="2185200" y="1413193"/>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fik 18" descr="Ein Bild, das Person, stehend, darstellend, draußen enthält.&#10;&#10;Automatisch generierte Beschreibung">
            <a:extLst>
              <a:ext uri="{FF2B5EF4-FFF2-40B4-BE49-F238E27FC236}">
                <a16:creationId xmlns:a16="http://schemas.microsoft.com/office/drawing/2014/main" id="{2C82867D-E2ED-654A-8971-8C06084BED61}"/>
              </a:ext>
            </a:extLst>
          </p:cNvPr>
          <p:cNvPicPr>
            <a:picLocks noChangeAspect="1"/>
          </p:cNvPicPr>
          <p:nvPr/>
        </p:nvPicPr>
        <p:blipFill>
          <a:blip r:embed="rId11" cstate="screen">
            <a:alphaModFix amt="70000"/>
            <a:extLst>
              <a:ext uri="{28A0092B-C50C-407E-A947-70E740481C1C}">
                <a14:useLocalDpi xmlns:a14="http://schemas.microsoft.com/office/drawing/2010/main"/>
              </a:ext>
            </a:extLst>
          </a:blip>
          <a:stretch>
            <a:fillRect/>
          </a:stretch>
        </p:blipFill>
        <p:spPr>
          <a:xfrm>
            <a:off x="2093456" y="1857485"/>
            <a:ext cx="2604457" cy="1971502"/>
          </a:xfrm>
          <a:prstGeom prst="rect">
            <a:avLst/>
          </a:prstGeom>
          <a:effectLst>
            <a:outerShdw blurRad="50800" dist="50800" dir="5400000" sx="1000" sy="1000" algn="ctr" rotWithShape="0">
              <a:srgbClr val="000000">
                <a:alpha val="43137"/>
              </a:srgbClr>
            </a:outerShdw>
            <a:softEdge rad="152400"/>
          </a:effectLst>
        </p:spPr>
      </p:pic>
      <p:sp>
        <p:nvSpPr>
          <p:cNvPr id="21" name="Rechteck 20">
            <a:extLst>
              <a:ext uri="{FF2B5EF4-FFF2-40B4-BE49-F238E27FC236}">
                <a16:creationId xmlns:a16="http://schemas.microsoft.com/office/drawing/2014/main" id="{C54C4199-292A-D649-B0CF-AD61288A0591}"/>
              </a:ext>
            </a:extLst>
          </p:cNvPr>
          <p:cNvSpPr/>
          <p:nvPr/>
        </p:nvSpPr>
        <p:spPr>
          <a:xfrm>
            <a:off x="2151747" y="1839951"/>
            <a:ext cx="2512713" cy="2074127"/>
          </a:xfrm>
          <a:prstGeom prst="rect">
            <a:avLst/>
          </a:prstGeom>
          <a:solidFill>
            <a:srgbClr val="F15542">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5032BFC4-0405-EE4A-8FB9-1D0485A89974}"/>
              </a:ext>
            </a:extLst>
          </p:cNvPr>
          <p:cNvSpPr/>
          <p:nvPr/>
        </p:nvSpPr>
        <p:spPr>
          <a:xfrm>
            <a:off x="2341757" y="1706137"/>
            <a:ext cx="949420" cy="278780"/>
          </a:xfrm>
          <a:prstGeom prst="rect">
            <a:avLst/>
          </a:prstGeom>
          <a:solidFill>
            <a:srgbClr val="F1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Britannic Bold" panose="020B0903060703020204" pitchFamily="34" charset="77"/>
              </a:rPr>
              <a:t>Über uns</a:t>
            </a:r>
          </a:p>
        </p:txBody>
      </p:sp>
      <p:sp>
        <p:nvSpPr>
          <p:cNvPr id="63" name="Textfeld 62">
            <a:extLst>
              <a:ext uri="{FF2B5EF4-FFF2-40B4-BE49-F238E27FC236}">
                <a16:creationId xmlns:a16="http://schemas.microsoft.com/office/drawing/2014/main" id="{71F7BF2F-E8DF-1A4A-A9A5-F6701F0B9A91}"/>
              </a:ext>
            </a:extLst>
          </p:cNvPr>
          <p:cNvSpPr txBox="1"/>
          <p:nvPr/>
        </p:nvSpPr>
        <p:spPr>
          <a:xfrm>
            <a:off x="8972271" y="5017288"/>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23" name="Textfeld 22">
            <a:extLst>
              <a:ext uri="{FF2B5EF4-FFF2-40B4-BE49-F238E27FC236}">
                <a16:creationId xmlns:a16="http://schemas.microsoft.com/office/drawing/2014/main" id="{7DA380AC-BA36-EC4E-A86E-37D28AD98E31}"/>
              </a:ext>
            </a:extLst>
          </p:cNvPr>
          <p:cNvSpPr txBox="1"/>
          <p:nvPr/>
        </p:nvSpPr>
        <p:spPr>
          <a:xfrm>
            <a:off x="2315283" y="2118731"/>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25" name="Rechteck 24">
            <a:extLst>
              <a:ext uri="{FF2B5EF4-FFF2-40B4-BE49-F238E27FC236}">
                <a16:creationId xmlns:a16="http://schemas.microsoft.com/office/drawing/2014/main" id="{2A4F9A4E-4E66-4141-9550-BDEAA19C5F7C}"/>
              </a:ext>
            </a:extLst>
          </p:cNvPr>
          <p:cNvSpPr/>
          <p:nvPr/>
        </p:nvSpPr>
        <p:spPr>
          <a:xfrm>
            <a:off x="2437200" y="4400608"/>
            <a:ext cx="1964174" cy="807668"/>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a:extLst>
              <a:ext uri="{FF2B5EF4-FFF2-40B4-BE49-F238E27FC236}">
                <a16:creationId xmlns:a16="http://schemas.microsoft.com/office/drawing/2014/main" id="{5AB8BA52-D9C0-D442-A6D9-D88DD82AB0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099"/>
          <a:stretch/>
        </p:blipFill>
        <p:spPr>
          <a:xfrm>
            <a:off x="2480184" y="4441508"/>
            <a:ext cx="552610" cy="552610"/>
          </a:xfrm>
          <a:prstGeom prst="rect">
            <a:avLst/>
          </a:prstGeom>
        </p:spPr>
      </p:pic>
      <p:sp>
        <p:nvSpPr>
          <p:cNvPr id="27" name="Textfeld 26">
            <a:extLst>
              <a:ext uri="{FF2B5EF4-FFF2-40B4-BE49-F238E27FC236}">
                <a16:creationId xmlns:a16="http://schemas.microsoft.com/office/drawing/2014/main" id="{245A1CFA-88E7-7543-A8C0-32159E9D247C}"/>
              </a:ext>
            </a:extLst>
          </p:cNvPr>
          <p:cNvSpPr txBox="1"/>
          <p:nvPr/>
        </p:nvSpPr>
        <p:spPr>
          <a:xfrm>
            <a:off x="3050253" y="4415051"/>
            <a:ext cx="752062" cy="307777"/>
          </a:xfrm>
          <a:prstGeom prst="rect">
            <a:avLst/>
          </a:prstGeom>
          <a:noFill/>
        </p:spPr>
        <p:txBody>
          <a:bodyPr wrap="square" rtlCol="0">
            <a:spAutoFit/>
          </a:bodyPr>
          <a:lstStyle/>
          <a:p>
            <a:r>
              <a:rPr lang="de-DE" sz="1400" dirty="0">
                <a:latin typeface="Britannic Bold" panose="020B0903060703020204" pitchFamily="34" charset="0"/>
              </a:rPr>
              <a:t>Tarik</a:t>
            </a:r>
          </a:p>
        </p:txBody>
      </p:sp>
      <p:sp>
        <p:nvSpPr>
          <p:cNvPr id="28" name="Textfeld 27">
            <a:extLst>
              <a:ext uri="{FF2B5EF4-FFF2-40B4-BE49-F238E27FC236}">
                <a16:creationId xmlns:a16="http://schemas.microsoft.com/office/drawing/2014/main" id="{08E077D2-C8BD-9C44-BC77-FA8B94026194}"/>
              </a:ext>
            </a:extLst>
          </p:cNvPr>
          <p:cNvSpPr txBox="1"/>
          <p:nvPr/>
        </p:nvSpPr>
        <p:spPr>
          <a:xfrm>
            <a:off x="2986274" y="4935612"/>
            <a:ext cx="635513" cy="200055"/>
          </a:xfrm>
          <a:prstGeom prst="rect">
            <a:avLst/>
          </a:prstGeom>
          <a:noFill/>
        </p:spPr>
        <p:txBody>
          <a:bodyPr wrap="square" rtlCol="0">
            <a:spAutoFit/>
          </a:bodyPr>
          <a:lstStyle/>
          <a:p>
            <a:pPr algn="ctr"/>
            <a:r>
              <a:rPr lang="de-DE" sz="700" dirty="0">
                <a:latin typeface="Bookman Old Style" panose="02050604050505020204" pitchFamily="18" charset="0"/>
              </a:rPr>
              <a:t>Comedy</a:t>
            </a:r>
          </a:p>
        </p:txBody>
      </p:sp>
      <p:sp>
        <p:nvSpPr>
          <p:cNvPr id="29" name="Textfeld 28">
            <a:extLst>
              <a:ext uri="{FF2B5EF4-FFF2-40B4-BE49-F238E27FC236}">
                <a16:creationId xmlns:a16="http://schemas.microsoft.com/office/drawing/2014/main" id="{519D36DF-09FF-6B45-8B3B-49E7D63CECCE}"/>
              </a:ext>
            </a:extLst>
          </p:cNvPr>
          <p:cNvSpPr txBox="1"/>
          <p:nvPr/>
        </p:nvSpPr>
        <p:spPr>
          <a:xfrm>
            <a:off x="3045674" y="4635925"/>
            <a:ext cx="761219" cy="307777"/>
          </a:xfrm>
          <a:prstGeom prst="rect">
            <a:avLst/>
          </a:prstGeom>
          <a:noFill/>
        </p:spPr>
        <p:txBody>
          <a:bodyPr wrap="square" rtlCol="0">
            <a:spAutoFit/>
          </a:bodyPr>
          <a:lstStyle/>
          <a:p>
            <a:r>
              <a:rPr lang="de-DE" sz="700" dirty="0" err="1">
                <a:latin typeface="Bookman Old Style" panose="02050604050505020204" pitchFamily="18" charset="0"/>
              </a:rPr>
              <a:t>Poetry</a:t>
            </a:r>
            <a:r>
              <a:rPr lang="de-DE" sz="700" dirty="0">
                <a:latin typeface="Bookman Old Style" panose="02050604050505020204" pitchFamily="18" charset="0"/>
              </a:rPr>
              <a:t> </a:t>
            </a:r>
            <a:r>
              <a:rPr lang="de-DE" sz="700" dirty="0" err="1">
                <a:latin typeface="Bookman Old Style" panose="02050604050505020204" pitchFamily="18" charset="0"/>
              </a:rPr>
              <a:t>Slamer</a:t>
            </a:r>
            <a:endParaRPr lang="de-DE" sz="700" dirty="0">
              <a:latin typeface="Bookman Old Style" panose="02050604050505020204" pitchFamily="18" charset="0"/>
            </a:endParaRPr>
          </a:p>
        </p:txBody>
      </p:sp>
      <p:sp>
        <p:nvSpPr>
          <p:cNvPr id="30" name="Rechteck 29">
            <a:extLst>
              <a:ext uri="{FF2B5EF4-FFF2-40B4-BE49-F238E27FC236}">
                <a16:creationId xmlns:a16="http://schemas.microsoft.com/office/drawing/2014/main" id="{C010DA65-E84D-3F42-88C8-AFA436896A50}"/>
              </a:ext>
            </a:extLst>
          </p:cNvPr>
          <p:cNvSpPr/>
          <p:nvPr/>
        </p:nvSpPr>
        <p:spPr>
          <a:xfrm>
            <a:off x="3844963" y="4457517"/>
            <a:ext cx="504235" cy="491355"/>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a:extLst>
              <a:ext uri="{FF2B5EF4-FFF2-40B4-BE49-F238E27FC236}">
                <a16:creationId xmlns:a16="http://schemas.microsoft.com/office/drawing/2014/main" id="{41ECDCBB-BE16-F248-88B2-6EA71717100C}"/>
              </a:ext>
            </a:extLst>
          </p:cNvPr>
          <p:cNvSpPr txBox="1"/>
          <p:nvPr/>
        </p:nvSpPr>
        <p:spPr>
          <a:xfrm>
            <a:off x="3797359" y="4462135"/>
            <a:ext cx="638252" cy="523220"/>
          </a:xfrm>
          <a:prstGeom prst="rect">
            <a:avLst/>
          </a:prstGeom>
          <a:noFill/>
        </p:spPr>
        <p:txBody>
          <a:bodyPr wrap="square" rtlCol="0" anchor="t">
            <a:spAutoFit/>
          </a:bodyPr>
          <a:lstStyle/>
          <a:p>
            <a:pPr algn="ctr"/>
            <a:r>
              <a:rPr lang="de-DE" sz="700" b="1" dirty="0">
                <a:solidFill>
                  <a:schemeClr val="tx1">
                    <a:lumMod val="95000"/>
                    <a:lumOff val="5000"/>
                  </a:schemeClr>
                </a:solidFill>
                <a:latin typeface="Bookman Old Style"/>
              </a:rPr>
              <a:t>Konzert</a:t>
            </a:r>
            <a:br>
              <a:rPr lang="de-DE" sz="700" b="1" dirty="0">
                <a:latin typeface="Bookman Old Style" panose="02050604050505020204" pitchFamily="18" charset="0"/>
              </a:rPr>
            </a:br>
            <a:r>
              <a:rPr lang="de-DE" sz="700" b="1" dirty="0">
                <a:solidFill>
                  <a:schemeClr val="tx1">
                    <a:lumMod val="95000"/>
                    <a:lumOff val="5000"/>
                  </a:schemeClr>
                </a:solidFill>
                <a:latin typeface="Bookman Old Style"/>
              </a:rPr>
              <a:t>28.03.20</a:t>
            </a:r>
            <a:endParaRPr lang="de-DE" sz="700" dirty="0">
              <a:solidFill>
                <a:schemeClr val="tx1">
                  <a:lumMod val="95000"/>
                  <a:lumOff val="5000"/>
                </a:schemeClr>
              </a:solidFill>
              <a:latin typeface="Bookman Old Style"/>
            </a:endParaRPr>
          </a:p>
          <a:p>
            <a:pPr algn="ctr"/>
            <a:r>
              <a:rPr lang="de-DE" sz="700" b="1" dirty="0">
                <a:solidFill>
                  <a:schemeClr val="tx1">
                    <a:lumMod val="95000"/>
                    <a:lumOff val="5000"/>
                  </a:schemeClr>
                </a:solidFill>
                <a:latin typeface="Bookman Old Style"/>
              </a:rPr>
              <a:t>19 Uhr</a:t>
            </a:r>
          </a:p>
          <a:p>
            <a:pPr algn="ctr"/>
            <a:r>
              <a:rPr lang="de-DE" sz="700" b="1" dirty="0">
                <a:solidFill>
                  <a:schemeClr val="tx1">
                    <a:lumMod val="95000"/>
                    <a:lumOff val="5000"/>
                  </a:schemeClr>
                </a:solidFill>
                <a:latin typeface="Bookman Old Style"/>
              </a:rPr>
              <a:t>8€</a:t>
            </a:r>
          </a:p>
        </p:txBody>
      </p:sp>
      <p:pic>
        <p:nvPicPr>
          <p:cNvPr id="32" name="Grafik 31">
            <a:extLst>
              <a:ext uri="{FF2B5EF4-FFF2-40B4-BE49-F238E27FC236}">
                <a16:creationId xmlns:a16="http://schemas.microsoft.com/office/drawing/2014/main" id="{7A63DF79-9507-8745-AAF0-AC5C26B36F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2121561" y="4703195"/>
            <a:ext cx="282159" cy="282160"/>
          </a:xfrm>
          <a:prstGeom prst="rect">
            <a:avLst/>
          </a:prstGeom>
        </p:spPr>
      </p:pic>
      <p:pic>
        <p:nvPicPr>
          <p:cNvPr id="33" name="Grafik 32">
            <a:extLst>
              <a:ext uri="{FF2B5EF4-FFF2-40B4-BE49-F238E27FC236}">
                <a16:creationId xmlns:a16="http://schemas.microsoft.com/office/drawing/2014/main" id="{F003A4B4-39C9-054C-804B-2911CA6EC8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22733" y="4711536"/>
            <a:ext cx="282159" cy="282160"/>
          </a:xfrm>
          <a:prstGeom prst="rect">
            <a:avLst/>
          </a:prstGeom>
        </p:spPr>
      </p:pic>
      <p:sp>
        <p:nvSpPr>
          <p:cNvPr id="34" name="Rechteck: diagonal liegende Ecken abgeschnitten 26">
            <a:extLst>
              <a:ext uri="{FF2B5EF4-FFF2-40B4-BE49-F238E27FC236}">
                <a16:creationId xmlns:a16="http://schemas.microsoft.com/office/drawing/2014/main" id="{4FBB3A55-3599-1D46-A89A-8FFE0A2703B4}"/>
              </a:ext>
            </a:extLst>
          </p:cNvPr>
          <p:cNvSpPr/>
          <p:nvPr/>
        </p:nvSpPr>
        <p:spPr>
          <a:xfrm>
            <a:off x="3546678" y="4974628"/>
            <a:ext cx="810717" cy="211446"/>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latin typeface="Britannic Bold" panose="020B0903060703020204" pitchFamily="34" charset="77"/>
              </a:rPr>
              <a:t>Ticket</a:t>
            </a:r>
          </a:p>
        </p:txBody>
      </p:sp>
      <p:sp>
        <p:nvSpPr>
          <p:cNvPr id="48" name="Rechteck 47">
            <a:extLst>
              <a:ext uri="{FF2B5EF4-FFF2-40B4-BE49-F238E27FC236}">
                <a16:creationId xmlns:a16="http://schemas.microsoft.com/office/drawing/2014/main" id="{3FE106D8-B7AA-FD47-B50D-B24D51A2DF8A}"/>
              </a:ext>
            </a:extLst>
          </p:cNvPr>
          <p:cNvSpPr/>
          <p:nvPr/>
        </p:nvSpPr>
        <p:spPr>
          <a:xfrm>
            <a:off x="8660755" y="1093065"/>
            <a:ext cx="2801804" cy="471281"/>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AB28CB02-7DF7-7746-9CC9-BB82EE1F04FA}"/>
              </a:ext>
            </a:extLst>
          </p:cNvPr>
          <p:cNvSpPr txBox="1"/>
          <p:nvPr/>
        </p:nvSpPr>
        <p:spPr>
          <a:xfrm>
            <a:off x="9515504" y="1191109"/>
            <a:ext cx="1015113" cy="261610"/>
          </a:xfrm>
          <a:prstGeom prst="rect">
            <a:avLst/>
          </a:prstGeom>
          <a:noFill/>
        </p:spPr>
        <p:txBody>
          <a:bodyPr wrap="square" rtlCol="0" anchor="t">
            <a:spAutoFit/>
          </a:bodyPr>
          <a:lstStyle/>
          <a:p>
            <a:pPr algn="ctr"/>
            <a:r>
              <a:rPr lang="de-DE" sz="1100" b="1" dirty="0" err="1">
                <a:solidFill>
                  <a:schemeClr val="bg1"/>
                </a:solidFill>
                <a:latin typeface="Britannic Bold"/>
              </a:rPr>
              <a:t>Coronzert</a:t>
            </a:r>
            <a:endParaRPr lang="de-DE" sz="1100" b="1" dirty="0">
              <a:solidFill>
                <a:schemeClr val="bg1"/>
              </a:solidFill>
              <a:latin typeface="Britannic Bold"/>
            </a:endParaRPr>
          </a:p>
        </p:txBody>
      </p:sp>
      <p:pic>
        <p:nvPicPr>
          <p:cNvPr id="50" name="Grafik 28" descr="Benutzer">
            <a:extLst>
              <a:ext uri="{FF2B5EF4-FFF2-40B4-BE49-F238E27FC236}">
                <a16:creationId xmlns:a16="http://schemas.microsoft.com/office/drawing/2014/main" id="{C5BCF5E5-6FAA-7C47-89B4-027194DF1F7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94853" y="1125523"/>
            <a:ext cx="423142" cy="419224"/>
          </a:xfrm>
          <a:prstGeom prst="rect">
            <a:avLst/>
          </a:prstGeom>
        </p:spPr>
      </p:pic>
      <p:pic>
        <p:nvPicPr>
          <p:cNvPr id="51" name="Grafik 30" descr="Lupe">
            <a:extLst>
              <a:ext uri="{FF2B5EF4-FFF2-40B4-BE49-F238E27FC236}">
                <a16:creationId xmlns:a16="http://schemas.microsoft.com/office/drawing/2014/main" id="{9EF172E1-78C3-F140-B585-803E2009012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95733" y="1188102"/>
            <a:ext cx="316688" cy="294067"/>
          </a:xfrm>
          <a:prstGeom prst="rect">
            <a:avLst/>
          </a:prstGeom>
        </p:spPr>
      </p:pic>
      <p:cxnSp>
        <p:nvCxnSpPr>
          <p:cNvPr id="52" name="Gerade Verbindung 51">
            <a:extLst>
              <a:ext uri="{FF2B5EF4-FFF2-40B4-BE49-F238E27FC236}">
                <a16:creationId xmlns:a16="http://schemas.microsoft.com/office/drawing/2014/main" id="{D1191D4D-42A0-194B-B269-014839440035}"/>
              </a:ext>
            </a:extLst>
          </p:cNvPr>
          <p:cNvCxnSpPr/>
          <p:nvPr/>
        </p:nvCxnSpPr>
        <p:spPr>
          <a:xfrm>
            <a:off x="8805721" y="1216189"/>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A7B1BA32-67C8-0544-8E98-ADBAD32B0A70}"/>
              </a:ext>
            </a:extLst>
          </p:cNvPr>
          <p:cNvCxnSpPr/>
          <p:nvPr/>
        </p:nvCxnSpPr>
        <p:spPr>
          <a:xfrm>
            <a:off x="8805282" y="1335136"/>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4D85820A-76DD-424A-8FD9-FEA9870BA4D4}"/>
              </a:ext>
            </a:extLst>
          </p:cNvPr>
          <p:cNvCxnSpPr/>
          <p:nvPr/>
        </p:nvCxnSpPr>
        <p:spPr>
          <a:xfrm>
            <a:off x="8805282" y="1454083"/>
            <a:ext cx="25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descr="Smartphone">
            <a:extLst>
              <a:ext uri="{FF2B5EF4-FFF2-40B4-BE49-F238E27FC236}">
                <a16:creationId xmlns:a16="http://schemas.microsoft.com/office/drawing/2014/main" id="{16B1B806-38F7-F742-9908-6A5E2790127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99438" y="-100228"/>
            <a:ext cx="7081025" cy="7081025"/>
          </a:xfrm>
          <a:prstGeom prst="rect">
            <a:avLst/>
          </a:prstGeom>
        </p:spPr>
      </p:pic>
      <p:pic>
        <p:nvPicPr>
          <p:cNvPr id="55" name="Grafik 54" descr="Ein Bild, das drinnen, Gebäude, Person, groß enthält.&#10;&#10;Automatisch generierte Beschreibung">
            <a:extLst>
              <a:ext uri="{FF2B5EF4-FFF2-40B4-BE49-F238E27FC236}">
                <a16:creationId xmlns:a16="http://schemas.microsoft.com/office/drawing/2014/main" id="{96C8CA87-07D9-AD47-A032-579751129771}"/>
              </a:ext>
            </a:extLst>
          </p:cNvPr>
          <p:cNvPicPr>
            <a:picLocks noChangeAspect="1"/>
          </p:cNvPicPr>
          <p:nvPr/>
        </p:nvPicPr>
        <p:blipFill>
          <a:blip r:embed="rId12" cstate="screen">
            <a:alphaModFix amt="75000"/>
            <a:extLst>
              <a:ext uri="{28A0092B-C50C-407E-A947-70E740481C1C}">
                <a14:useLocalDpi xmlns:a14="http://schemas.microsoft.com/office/drawing/2010/main"/>
              </a:ext>
            </a:extLst>
          </a:blip>
          <a:stretch>
            <a:fillRect/>
          </a:stretch>
        </p:blipFill>
        <p:spPr>
          <a:xfrm>
            <a:off x="8699270" y="2520831"/>
            <a:ext cx="2724774" cy="1816338"/>
          </a:xfrm>
          <a:prstGeom prst="rect">
            <a:avLst/>
          </a:prstGeom>
          <a:effectLst>
            <a:softEdge rad="152400"/>
          </a:effectLst>
        </p:spPr>
      </p:pic>
      <p:sp>
        <p:nvSpPr>
          <p:cNvPr id="56" name="Rechteck 55">
            <a:extLst>
              <a:ext uri="{FF2B5EF4-FFF2-40B4-BE49-F238E27FC236}">
                <a16:creationId xmlns:a16="http://schemas.microsoft.com/office/drawing/2014/main" id="{475B781B-C64D-F04C-99F2-AE2FE8DE3C70}"/>
              </a:ext>
            </a:extLst>
          </p:cNvPr>
          <p:cNvSpPr/>
          <p:nvPr/>
        </p:nvSpPr>
        <p:spPr>
          <a:xfrm>
            <a:off x="8793734" y="2365551"/>
            <a:ext cx="2512713" cy="2074127"/>
          </a:xfrm>
          <a:prstGeom prst="rect">
            <a:avLst/>
          </a:prstGeom>
          <a:solidFill>
            <a:srgbClr val="F15542">
              <a:alpha val="5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6D86EA56-D93A-7048-AC16-0B8D4FEFB933}"/>
              </a:ext>
            </a:extLst>
          </p:cNvPr>
          <p:cNvSpPr/>
          <p:nvPr/>
        </p:nvSpPr>
        <p:spPr>
          <a:xfrm>
            <a:off x="10098544" y="2226786"/>
            <a:ext cx="1052947" cy="278780"/>
          </a:xfrm>
          <a:prstGeom prst="rect">
            <a:avLst/>
          </a:prstGeom>
          <a:solidFill>
            <a:srgbClr val="F15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Britannic Bold" panose="020B0903060703020204" pitchFamily="34" charset="77"/>
              </a:rPr>
              <a:t>Coronzerte</a:t>
            </a:r>
            <a:endParaRPr lang="de-DE" sz="1400" dirty="0">
              <a:latin typeface="Britannic Bold" panose="020B0903060703020204" pitchFamily="34" charset="77"/>
            </a:endParaRPr>
          </a:p>
        </p:txBody>
      </p:sp>
      <p:sp>
        <p:nvSpPr>
          <p:cNvPr id="58" name="Textfeld 57">
            <a:extLst>
              <a:ext uri="{FF2B5EF4-FFF2-40B4-BE49-F238E27FC236}">
                <a16:creationId xmlns:a16="http://schemas.microsoft.com/office/drawing/2014/main" id="{96830958-6A5E-024B-9D8F-EDFE69856513}"/>
              </a:ext>
            </a:extLst>
          </p:cNvPr>
          <p:cNvSpPr txBox="1"/>
          <p:nvPr/>
        </p:nvSpPr>
        <p:spPr>
          <a:xfrm>
            <a:off x="8923817" y="2627267"/>
            <a:ext cx="2252545" cy="1569660"/>
          </a:xfrm>
          <a:prstGeom prst="rect">
            <a:avLst/>
          </a:prstGeom>
          <a:noFill/>
        </p:spPr>
        <p:txBody>
          <a:bodyPr wrap="square" rtlCol="0">
            <a:spAutoFit/>
          </a:bodyPr>
          <a:lstStyle/>
          <a:p>
            <a:pPr algn="ctr"/>
            <a:r>
              <a:rPr lang="de-DE" sz="800" dirty="0">
                <a:solidFill>
                  <a:schemeClr val="bg1">
                    <a:alpha val="85000"/>
                  </a:schemeClr>
                </a:solidFill>
                <a:latin typeface="Helvetica" pitchFamily="2" charset="0"/>
                <a:cs typeface="Arabic Typesetting"/>
              </a:rPr>
              <a:t>Wir kommen alle drei nicht aus der Kunst- und Kulturbranche, sehen aber großen Handlungsbedarf bei kleinen </a:t>
            </a:r>
            <a:r>
              <a:rPr lang="de-DE" sz="800" b="1" dirty="0">
                <a:solidFill>
                  <a:schemeClr val="bg1">
                    <a:alpha val="85000"/>
                  </a:schemeClr>
                </a:solidFill>
                <a:latin typeface="Helvetica" pitchFamily="2" charset="0"/>
                <a:cs typeface="Arabic Typesetting"/>
              </a:rPr>
              <a:t>Künstlern</a:t>
            </a:r>
            <a:r>
              <a:rPr lang="de-DE" sz="800" dirty="0">
                <a:solidFill>
                  <a:schemeClr val="bg1">
                    <a:alpha val="85000"/>
                  </a:schemeClr>
                </a:solidFill>
                <a:latin typeface="Helvetica" pitchFamily="2" charset="0"/>
                <a:cs typeface="Arabic Typesetting"/>
              </a:rPr>
              <a:t>, die von lokalen oder kleineren </a:t>
            </a:r>
            <a:r>
              <a:rPr lang="de-DE" sz="800" b="1" dirty="0">
                <a:solidFill>
                  <a:schemeClr val="bg1">
                    <a:alpha val="85000"/>
                  </a:schemeClr>
                </a:solidFill>
                <a:latin typeface="Helvetica" pitchFamily="2" charset="0"/>
                <a:cs typeface="Arabic Typesetting"/>
              </a:rPr>
              <a:t>Auftritten</a:t>
            </a:r>
            <a:r>
              <a:rPr lang="de-DE" sz="800" dirty="0">
                <a:solidFill>
                  <a:schemeClr val="bg1">
                    <a:alpha val="85000"/>
                  </a:schemeClr>
                </a:solidFill>
                <a:latin typeface="Helvetica" pitchFamily="2" charset="0"/>
                <a:cs typeface="Arabic Typesetting"/>
              </a:rPr>
              <a:t> leben: Wir haben diese Plattform geschaffen, auf der Konzerte aus dem </a:t>
            </a:r>
            <a:r>
              <a:rPr lang="de-DE" sz="800" b="1" dirty="0">
                <a:solidFill>
                  <a:schemeClr val="bg1">
                    <a:alpha val="85000"/>
                  </a:schemeClr>
                </a:solidFill>
                <a:latin typeface="Helvetica" pitchFamily="2" charset="0"/>
                <a:cs typeface="Arabic Typesetting"/>
              </a:rPr>
              <a:t>Wohnzimmer</a:t>
            </a:r>
            <a:r>
              <a:rPr lang="de-DE" sz="800" dirty="0">
                <a:solidFill>
                  <a:schemeClr val="bg1">
                    <a:alpha val="85000"/>
                  </a:schemeClr>
                </a:solidFill>
                <a:latin typeface="Helvetica" pitchFamily="2" charset="0"/>
                <a:cs typeface="Arabic Typesetting"/>
              </a:rPr>
              <a:t> der Künstler in das eure </a:t>
            </a:r>
            <a:r>
              <a:rPr lang="de-DE" sz="800" dirty="0" err="1">
                <a:solidFill>
                  <a:schemeClr val="bg1">
                    <a:alpha val="85000"/>
                  </a:schemeClr>
                </a:solidFill>
                <a:latin typeface="Helvetica" pitchFamily="2" charset="0"/>
                <a:cs typeface="Arabic Typesetting"/>
              </a:rPr>
              <a:t>gestreamt</a:t>
            </a:r>
            <a:r>
              <a:rPr lang="de-DE" sz="800" dirty="0">
                <a:solidFill>
                  <a:schemeClr val="bg1">
                    <a:alpha val="85000"/>
                  </a:schemeClr>
                </a:solidFill>
                <a:latin typeface="Helvetica" pitchFamily="2" charset="0"/>
                <a:cs typeface="Arabic Typesetting"/>
              </a:rPr>
              <a:t> werden. So können digitale </a:t>
            </a:r>
            <a:r>
              <a:rPr lang="de-DE" sz="800" b="1" dirty="0">
                <a:solidFill>
                  <a:schemeClr val="bg1">
                    <a:alpha val="85000"/>
                  </a:schemeClr>
                </a:solidFill>
                <a:latin typeface="Helvetica" pitchFamily="2" charset="0"/>
                <a:cs typeface="Arabic Typesetting"/>
              </a:rPr>
              <a:t>Tickets</a:t>
            </a:r>
            <a:r>
              <a:rPr lang="de-DE" sz="800" dirty="0">
                <a:solidFill>
                  <a:schemeClr val="bg1">
                    <a:alpha val="85000"/>
                  </a:schemeClr>
                </a:solidFill>
                <a:latin typeface="Helvetica" pitchFamily="2" charset="0"/>
                <a:cs typeface="Arabic Typesetting"/>
              </a:rPr>
              <a:t> für diese Streams vorab von den Fans der kleineren Künstler und Bands </a:t>
            </a:r>
            <a:r>
              <a:rPr lang="de-DE" sz="800" b="1" dirty="0">
                <a:solidFill>
                  <a:schemeClr val="bg1">
                    <a:alpha val="85000"/>
                  </a:schemeClr>
                </a:solidFill>
                <a:latin typeface="Helvetica" pitchFamily="2" charset="0"/>
                <a:cs typeface="Arabic Typesetting"/>
              </a:rPr>
              <a:t>gekauft</a:t>
            </a:r>
            <a:r>
              <a:rPr lang="de-DE" sz="800" dirty="0">
                <a:solidFill>
                  <a:schemeClr val="bg1">
                    <a:alpha val="85000"/>
                  </a:schemeClr>
                </a:solidFill>
                <a:latin typeface="Helvetica" pitchFamily="2" charset="0"/>
                <a:cs typeface="Arabic Typesetting"/>
              </a:rPr>
              <a:t> oder während des Streams ein beliebiger Betrag </a:t>
            </a:r>
            <a:r>
              <a:rPr lang="de-DE" sz="800" b="1" dirty="0">
                <a:solidFill>
                  <a:schemeClr val="bg1">
                    <a:alpha val="85000"/>
                  </a:schemeClr>
                </a:solidFill>
                <a:latin typeface="Helvetica" pitchFamily="2" charset="0"/>
                <a:cs typeface="Arabic Typesetting"/>
              </a:rPr>
              <a:t>gespendet</a:t>
            </a:r>
            <a:r>
              <a:rPr lang="de-DE" sz="800" dirty="0">
                <a:solidFill>
                  <a:schemeClr val="bg1">
                    <a:alpha val="85000"/>
                  </a:schemeClr>
                </a:solidFill>
                <a:latin typeface="Helvetica" pitchFamily="2" charset="0"/>
                <a:cs typeface="Arabic Typesetting"/>
              </a:rPr>
              <a:t> werden.</a:t>
            </a:r>
          </a:p>
        </p:txBody>
      </p:sp>
      <p:sp>
        <p:nvSpPr>
          <p:cNvPr id="62" name="Rechteck 61">
            <a:extLst>
              <a:ext uri="{FF2B5EF4-FFF2-40B4-BE49-F238E27FC236}">
                <a16:creationId xmlns:a16="http://schemas.microsoft.com/office/drawing/2014/main" id="{B4F83AE7-863A-2740-A484-B7E000D45FDD}"/>
              </a:ext>
            </a:extLst>
          </p:cNvPr>
          <p:cNvSpPr/>
          <p:nvPr/>
        </p:nvSpPr>
        <p:spPr>
          <a:xfrm>
            <a:off x="8910149" y="4656832"/>
            <a:ext cx="1203374" cy="278780"/>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Britannic Bold" panose="020B0903060703020204" pitchFamily="34" charset="77"/>
              </a:rPr>
              <a:t>Proberaum</a:t>
            </a:r>
          </a:p>
        </p:txBody>
      </p:sp>
    </p:spTree>
    <p:extLst>
      <p:ext uri="{BB962C8B-B14F-4D97-AF65-F5344CB8AC3E}">
        <p14:creationId xmlns:p14="http://schemas.microsoft.com/office/powerpoint/2010/main" val="33564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2"/>
            <a:ext cx="10205498" cy="1882282"/>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640601"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2938743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3"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a:extLst>
              <a:ext uri="{FF2B5EF4-FFF2-40B4-BE49-F238E27FC236}">
                <a16:creationId xmlns:a16="http://schemas.microsoft.com/office/drawing/2014/main" id="{A6B4FE5D-AE37-A441-A584-3271CA52DA40}"/>
              </a:ext>
            </a:extLst>
          </p:cNvPr>
          <p:cNvSpPr/>
          <p:nvPr/>
        </p:nvSpPr>
        <p:spPr>
          <a:xfrm>
            <a:off x="2875322" y="590827"/>
            <a:ext cx="7361498" cy="4594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16" name="Textfeld 15">
            <a:extLst>
              <a:ext uri="{FF2B5EF4-FFF2-40B4-BE49-F238E27FC236}">
                <a16:creationId xmlns:a16="http://schemas.microsoft.com/office/drawing/2014/main" id="{077DC8CA-79A2-2240-94AD-A26C6BC0A6B4}"/>
              </a:ext>
            </a:extLst>
          </p:cNvPr>
          <p:cNvSpPr txBox="1"/>
          <p:nvPr/>
        </p:nvSpPr>
        <p:spPr>
          <a:xfrm>
            <a:off x="2966224" y="690904"/>
            <a:ext cx="3951561" cy="276999"/>
          </a:xfrm>
          <a:prstGeom prst="rect">
            <a:avLst/>
          </a:prstGeom>
          <a:noFill/>
        </p:spPr>
        <p:txBody>
          <a:bodyPr wrap="square" rtlCol="0">
            <a:spAutoFit/>
          </a:bodyPr>
          <a:lstStyle/>
          <a:p>
            <a:r>
              <a:rPr lang="de-DE" sz="1200" i="1" dirty="0">
                <a:solidFill>
                  <a:schemeClr val="tx1">
                    <a:lumMod val="50000"/>
                    <a:lumOff val="50000"/>
                  </a:schemeClr>
                </a:solidFill>
                <a:latin typeface="Helvetica Light Oblique" panose="020B0403020202020204" pitchFamily="34" charset="0"/>
              </a:rPr>
              <a:t>Wonach suchst du..?</a:t>
            </a:r>
          </a:p>
        </p:txBody>
      </p:sp>
      <p:pic>
        <p:nvPicPr>
          <p:cNvPr id="38" name="Grafik 37" descr="Schließen">
            <a:extLst>
              <a:ext uri="{FF2B5EF4-FFF2-40B4-BE49-F238E27FC236}">
                <a16:creationId xmlns:a16="http://schemas.microsoft.com/office/drawing/2014/main" id="{442100B8-BEE5-2842-85DB-02900C9C7239}"/>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871824" y="685403"/>
            <a:ext cx="288000" cy="288000"/>
          </a:xfrm>
          <a:prstGeom prst="rect">
            <a:avLst/>
          </a:prstGeom>
        </p:spPr>
      </p:pic>
    </p:spTree>
    <p:extLst>
      <p:ext uri="{BB962C8B-B14F-4D97-AF65-F5344CB8AC3E}">
        <p14:creationId xmlns:p14="http://schemas.microsoft.com/office/powerpoint/2010/main" val="228926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7"/>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3814017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7"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15" name="Abgerundetes Rechteck 14">
            <a:extLst>
              <a:ext uri="{FF2B5EF4-FFF2-40B4-BE49-F238E27FC236}">
                <a16:creationId xmlns:a16="http://schemas.microsoft.com/office/drawing/2014/main" id="{1E643196-6146-E248-822E-2E2A85C84F09}"/>
              </a:ext>
            </a:extLst>
          </p:cNvPr>
          <p:cNvSpPr/>
          <p:nvPr/>
        </p:nvSpPr>
        <p:spPr>
          <a:xfrm>
            <a:off x="7225990" y="586781"/>
            <a:ext cx="3835042" cy="25132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rgbClr val="01035C"/>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6" name="Rechteck 15">
            <a:extLst>
              <a:ext uri="{FF2B5EF4-FFF2-40B4-BE49-F238E27FC236}">
                <a16:creationId xmlns:a16="http://schemas.microsoft.com/office/drawing/2014/main" id="{8E968F55-D271-6C42-BF51-B87FDE205620}"/>
              </a:ext>
            </a:extLst>
          </p:cNvPr>
          <p:cNvSpPr/>
          <p:nvPr/>
        </p:nvSpPr>
        <p:spPr>
          <a:xfrm>
            <a:off x="9199290" y="2649600"/>
            <a:ext cx="1645200" cy="289932"/>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latin typeface="Helvetica Light" panose="020B0403020202020204" pitchFamily="34" charset="0"/>
              </a:rPr>
              <a:t>Passwort vergessen?</a:t>
            </a:r>
          </a:p>
        </p:txBody>
      </p:sp>
      <p:sp>
        <p:nvSpPr>
          <p:cNvPr id="54" name="Rechteck 53">
            <a:extLst>
              <a:ext uri="{FF2B5EF4-FFF2-40B4-BE49-F238E27FC236}">
                <a16:creationId xmlns:a16="http://schemas.microsoft.com/office/drawing/2014/main" id="{BD4AE348-DF22-9144-83DD-71213F370F2B}"/>
              </a:ext>
            </a:extLst>
          </p:cNvPr>
          <p:cNvSpPr/>
          <p:nvPr/>
        </p:nvSpPr>
        <p:spPr>
          <a:xfrm>
            <a:off x="7430793" y="2283070"/>
            <a:ext cx="3401958" cy="289932"/>
          </a:xfrm>
          <a:prstGeom prst="rect">
            <a:avLst/>
          </a:prstGeom>
          <a:solidFill>
            <a:srgbClr val="0103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Helvetica Light" panose="020B0403020202020204" pitchFamily="34" charset="0"/>
              </a:rPr>
              <a:t>Log in</a:t>
            </a:r>
          </a:p>
        </p:txBody>
      </p:sp>
      <p:sp>
        <p:nvSpPr>
          <p:cNvPr id="55" name="Rechteck 54">
            <a:extLst>
              <a:ext uri="{FF2B5EF4-FFF2-40B4-BE49-F238E27FC236}">
                <a16:creationId xmlns:a16="http://schemas.microsoft.com/office/drawing/2014/main" id="{2CF43700-6245-E34F-93B3-F33178AECB9D}"/>
              </a:ext>
            </a:extLst>
          </p:cNvPr>
          <p:cNvSpPr/>
          <p:nvPr/>
        </p:nvSpPr>
        <p:spPr>
          <a:xfrm>
            <a:off x="7442532" y="1263586"/>
            <a:ext cx="3401958" cy="2899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i="1" dirty="0">
                <a:solidFill>
                  <a:srgbClr val="01035C"/>
                </a:solidFill>
                <a:latin typeface="Helvetica Light Oblique" panose="020B0403020202020204" pitchFamily="34" charset="0"/>
              </a:rPr>
              <a:t>z.B.: </a:t>
            </a:r>
            <a:r>
              <a:rPr lang="de-DE" sz="1100" i="1" dirty="0" err="1">
                <a:solidFill>
                  <a:srgbClr val="01035C"/>
                </a:solidFill>
                <a:latin typeface="Helvetica Light Oblique" panose="020B0403020202020204" pitchFamily="34" charset="0"/>
              </a:rPr>
              <a:t>Max.mustermann@web.de</a:t>
            </a:r>
            <a:endParaRPr lang="de-DE" sz="1100" i="1" dirty="0">
              <a:solidFill>
                <a:srgbClr val="01035C"/>
              </a:solidFill>
              <a:latin typeface="Helvetica Light Oblique" panose="020B0403020202020204" pitchFamily="34" charset="0"/>
            </a:endParaRPr>
          </a:p>
        </p:txBody>
      </p:sp>
      <p:sp>
        <p:nvSpPr>
          <p:cNvPr id="56" name="Rechteck 55">
            <a:extLst>
              <a:ext uri="{FF2B5EF4-FFF2-40B4-BE49-F238E27FC236}">
                <a16:creationId xmlns:a16="http://schemas.microsoft.com/office/drawing/2014/main" id="{352D07F7-BF82-6A4D-AA70-506BF1B9D730}"/>
              </a:ext>
            </a:extLst>
          </p:cNvPr>
          <p:cNvSpPr/>
          <p:nvPr/>
        </p:nvSpPr>
        <p:spPr>
          <a:xfrm>
            <a:off x="7442532" y="1817466"/>
            <a:ext cx="3401958" cy="2899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rgbClr val="01035C"/>
                </a:solidFill>
                <a:latin typeface="Helvetica Light" panose="020B0403020202020204" pitchFamily="34" charset="0"/>
              </a:rPr>
              <a:t>•••••••••</a:t>
            </a:r>
          </a:p>
        </p:txBody>
      </p:sp>
      <p:sp>
        <p:nvSpPr>
          <p:cNvPr id="38" name="Rechteck 37">
            <a:extLst>
              <a:ext uri="{FF2B5EF4-FFF2-40B4-BE49-F238E27FC236}">
                <a16:creationId xmlns:a16="http://schemas.microsoft.com/office/drawing/2014/main" id="{66B9D9A9-EA84-9344-A489-B90F824F3534}"/>
              </a:ext>
            </a:extLst>
          </p:cNvPr>
          <p:cNvSpPr/>
          <p:nvPr/>
        </p:nvSpPr>
        <p:spPr>
          <a:xfrm>
            <a:off x="7407715" y="993524"/>
            <a:ext cx="1232667" cy="26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1035C"/>
                </a:solidFill>
                <a:latin typeface="Helvetica Light" panose="020B0403020202020204" pitchFamily="34" charset="0"/>
              </a:rPr>
              <a:t>E-Mail:</a:t>
            </a:r>
          </a:p>
        </p:txBody>
      </p:sp>
      <p:sp>
        <p:nvSpPr>
          <p:cNvPr id="57" name="Rechteck 56">
            <a:extLst>
              <a:ext uri="{FF2B5EF4-FFF2-40B4-BE49-F238E27FC236}">
                <a16:creationId xmlns:a16="http://schemas.microsoft.com/office/drawing/2014/main" id="{F5EB8AE0-B521-CF40-805D-3490B6601FD0}"/>
              </a:ext>
            </a:extLst>
          </p:cNvPr>
          <p:cNvSpPr/>
          <p:nvPr/>
        </p:nvSpPr>
        <p:spPr>
          <a:xfrm>
            <a:off x="7437072" y="1547691"/>
            <a:ext cx="1232667" cy="26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1035C"/>
                </a:solidFill>
                <a:latin typeface="Helvetica Light" panose="020B0403020202020204" pitchFamily="34" charset="0"/>
              </a:rPr>
              <a:t>Passwort:</a:t>
            </a:r>
          </a:p>
        </p:txBody>
      </p:sp>
      <p:sp>
        <p:nvSpPr>
          <p:cNvPr id="61" name="Rechteck 60">
            <a:extLst>
              <a:ext uri="{FF2B5EF4-FFF2-40B4-BE49-F238E27FC236}">
                <a16:creationId xmlns:a16="http://schemas.microsoft.com/office/drawing/2014/main" id="{07A22F7A-EB6A-9E4A-A697-DBB9C3279497}"/>
              </a:ext>
            </a:extLst>
          </p:cNvPr>
          <p:cNvSpPr/>
          <p:nvPr/>
        </p:nvSpPr>
        <p:spPr>
          <a:xfrm>
            <a:off x="7430794" y="2649206"/>
            <a:ext cx="1644860" cy="289932"/>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latin typeface="Helvetica Light" panose="020B0403020202020204" pitchFamily="34" charset="0"/>
              </a:rPr>
              <a:t>Registrieren</a:t>
            </a:r>
          </a:p>
        </p:txBody>
      </p:sp>
    </p:spTree>
    <p:extLst>
      <p:ext uri="{BB962C8B-B14F-4D97-AF65-F5344CB8AC3E}">
        <p14:creationId xmlns:p14="http://schemas.microsoft.com/office/powerpoint/2010/main" val="409057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32">
            <a:extLst>
              <a:ext uri="{FF2B5EF4-FFF2-40B4-BE49-F238E27FC236}">
                <a16:creationId xmlns:a16="http://schemas.microsoft.com/office/drawing/2014/main" id="{3919654D-5ACD-6A45-AB17-DA1598922F7A}"/>
              </a:ext>
            </a:extLst>
          </p:cNvPr>
          <p:cNvSpPr/>
          <p:nvPr/>
        </p:nvSpPr>
        <p:spPr>
          <a:xfrm>
            <a:off x="986122" y="1341998"/>
            <a:ext cx="10222859" cy="3646052"/>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1" name="Grafik 30" descr="Ein Bild, das Person, stehend, darstellend, draußen enthält.&#10;&#10;Automatisch generierte Beschreibung">
            <a:extLst>
              <a:ext uri="{FF2B5EF4-FFF2-40B4-BE49-F238E27FC236}">
                <a16:creationId xmlns:a16="http://schemas.microsoft.com/office/drawing/2014/main" id="{497BEFAE-33BD-E046-814F-E4219647FF26}"/>
              </a:ext>
            </a:extLst>
          </p:cNvPr>
          <p:cNvPicPr>
            <a:picLocks noChangeAspect="1"/>
          </p:cNvPicPr>
          <p:nvPr/>
        </p:nvPicPr>
        <p:blipFill>
          <a:blip r:embed="rId4">
            <a:alphaModFix amt="70000"/>
            <a:extLst>
              <a:ext uri="{28A0092B-C50C-407E-A947-70E740481C1C}">
                <a14:useLocalDpi xmlns:a14="http://schemas.microsoft.com/office/drawing/2010/main"/>
              </a:ext>
            </a:extLst>
          </a:blip>
          <a:stretch>
            <a:fillRect/>
          </a:stretch>
        </p:blipFill>
        <p:spPr>
          <a:xfrm>
            <a:off x="6885940" y="1532415"/>
            <a:ext cx="4306304" cy="3259752"/>
          </a:xfrm>
          <a:prstGeom prst="rect">
            <a:avLst/>
          </a:prstGeom>
          <a:effectLst>
            <a:outerShdw blurRad="50800" dist="50800" dir="5400000" sx="1000" sy="1000" algn="ctr" rotWithShape="0">
              <a:srgbClr val="000000">
                <a:alpha val="43137"/>
              </a:srgbClr>
            </a:outerShdw>
            <a:softEdge rad="152400"/>
          </a:effectLst>
        </p:spPr>
      </p:pic>
      <p:sp>
        <p:nvSpPr>
          <p:cNvPr id="35" name="Rechteck 34">
            <a:extLst>
              <a:ext uri="{FF2B5EF4-FFF2-40B4-BE49-F238E27FC236}">
                <a16:creationId xmlns:a16="http://schemas.microsoft.com/office/drawing/2014/main" id="{5C55276F-3C8C-1A49-9F2E-C6B0A46686E7}"/>
              </a:ext>
            </a:extLst>
          </p:cNvPr>
          <p:cNvSpPr/>
          <p:nvPr/>
        </p:nvSpPr>
        <p:spPr>
          <a:xfrm>
            <a:off x="1215483" y="2107580"/>
            <a:ext cx="5621875" cy="19960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51A95F38-0D9B-4B12-878D-25DC7DA044D8}"/>
              </a:ext>
            </a:extLst>
          </p:cNvPr>
          <p:cNvSpPr/>
          <p:nvPr/>
        </p:nvSpPr>
        <p:spPr>
          <a:xfrm>
            <a:off x="986400" y="4994751"/>
            <a:ext cx="10205498" cy="186324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5551230"/>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4139651"/>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3907669"/>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692259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1" name="think-cell Folie" r:id="rId6" imgW="503" imgH="503" progId="TCLayout.ActiveDocument.1">
                  <p:embed/>
                </p:oleObj>
              </mc:Choice>
              <mc:Fallback>
                <p:oleObj name="think-cell Folie" r:id="rId6"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Textfeld 9">
            <a:extLst>
              <a:ext uri="{FF2B5EF4-FFF2-40B4-BE49-F238E27FC236}">
                <a16:creationId xmlns:a16="http://schemas.microsoft.com/office/drawing/2014/main" id="{5BA06957-1CE1-400F-90C4-E4719D5968BB}"/>
              </a:ext>
            </a:extLst>
          </p:cNvPr>
          <p:cNvSpPr txBox="1"/>
          <p:nvPr/>
        </p:nvSpPr>
        <p:spPr>
          <a:xfrm>
            <a:off x="1344543" y="2319981"/>
            <a:ext cx="5524660" cy="1492716"/>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Wir kommen alle drei nicht aus der Kunst- und Kulturbranche, sehen aber großen Handlungsbedarf bei kleinen </a:t>
            </a:r>
            <a:r>
              <a:rPr lang="de-DE" sz="1100" b="1" dirty="0">
                <a:solidFill>
                  <a:schemeClr val="bg1"/>
                </a:solidFill>
                <a:latin typeface="Helvetica" pitchFamily="2" charset="0"/>
                <a:cs typeface="Arabic Typesetting"/>
              </a:rPr>
              <a:t>Künstlern</a:t>
            </a:r>
            <a:r>
              <a:rPr lang="de-DE" sz="1100" dirty="0">
                <a:solidFill>
                  <a:schemeClr val="bg1"/>
                </a:solidFill>
                <a:latin typeface="Helvetica" pitchFamily="2" charset="0"/>
                <a:cs typeface="Arabic Typesetting"/>
              </a:rPr>
              <a:t>, die von lokalen oder kleineren </a:t>
            </a:r>
            <a:r>
              <a:rPr lang="de-DE" sz="1100" b="1" dirty="0">
                <a:solidFill>
                  <a:schemeClr val="bg1"/>
                </a:solidFill>
                <a:latin typeface="Helvetica" pitchFamily="2" charset="0"/>
                <a:cs typeface="Arabic Typesetting"/>
              </a:rPr>
              <a:t>Auftritten</a:t>
            </a:r>
            <a:r>
              <a:rPr lang="de-DE" sz="1100" dirty="0">
                <a:solidFill>
                  <a:schemeClr val="bg1"/>
                </a:solidFill>
                <a:latin typeface="Helvetica" pitchFamily="2" charset="0"/>
                <a:cs typeface="Arabic Typesetting"/>
              </a:rPr>
              <a:t> leben: Wir haben diese Plattform geschaffen, auf der Konzerte aus dem </a:t>
            </a:r>
            <a:r>
              <a:rPr lang="de-DE" sz="1100" b="1" dirty="0">
                <a:solidFill>
                  <a:schemeClr val="bg1"/>
                </a:solidFill>
                <a:latin typeface="Helvetica" pitchFamily="2" charset="0"/>
                <a:cs typeface="Arabic Typesetting"/>
              </a:rPr>
              <a:t>Wohnzimmer</a:t>
            </a:r>
            <a:r>
              <a:rPr lang="de-DE" sz="1100" dirty="0">
                <a:solidFill>
                  <a:schemeClr val="bg1"/>
                </a:solidFill>
                <a:latin typeface="Helvetica" pitchFamily="2" charset="0"/>
                <a:cs typeface="Arabic Typesetting"/>
              </a:rPr>
              <a:t> der Künstler in das eure </a:t>
            </a:r>
            <a:r>
              <a:rPr lang="de-DE" sz="1100" dirty="0" err="1">
                <a:solidFill>
                  <a:schemeClr val="bg1"/>
                </a:solidFill>
                <a:latin typeface="Helvetica" pitchFamily="2" charset="0"/>
                <a:cs typeface="Arabic Typesetting"/>
              </a:rPr>
              <a:t>gestreamt</a:t>
            </a:r>
            <a:r>
              <a:rPr lang="de-DE" sz="1100" dirty="0">
                <a:solidFill>
                  <a:schemeClr val="bg1"/>
                </a:solidFill>
                <a:latin typeface="Helvetica" pitchFamily="2" charset="0"/>
                <a:cs typeface="Arabic Typesetting"/>
              </a:rPr>
              <a:t> werden. So können digitale </a:t>
            </a:r>
            <a:r>
              <a:rPr lang="de-DE" sz="1100" b="1" dirty="0">
                <a:solidFill>
                  <a:schemeClr val="bg1"/>
                </a:solidFill>
                <a:latin typeface="Helvetica" pitchFamily="2" charset="0"/>
                <a:cs typeface="Arabic Typesetting"/>
              </a:rPr>
              <a:t>Tickets</a:t>
            </a:r>
            <a:r>
              <a:rPr lang="de-DE" sz="1100" dirty="0">
                <a:solidFill>
                  <a:schemeClr val="bg1"/>
                </a:solidFill>
                <a:latin typeface="Helvetica" pitchFamily="2" charset="0"/>
                <a:cs typeface="Arabic Typesetting"/>
              </a:rPr>
              <a:t> für diese Streams vorab von den Fans der kleineren Künstler und Bands </a:t>
            </a:r>
            <a:r>
              <a:rPr lang="de-DE" sz="1100" b="1" dirty="0">
                <a:solidFill>
                  <a:schemeClr val="bg1"/>
                </a:solidFill>
                <a:latin typeface="Helvetica" pitchFamily="2" charset="0"/>
                <a:cs typeface="Arabic Typesetting"/>
              </a:rPr>
              <a:t>gekauft</a:t>
            </a:r>
            <a:r>
              <a:rPr lang="de-DE" sz="1100" dirty="0">
                <a:solidFill>
                  <a:schemeClr val="bg1"/>
                </a:solidFill>
                <a:latin typeface="Helvetica" pitchFamily="2" charset="0"/>
                <a:cs typeface="Arabic Typesetting"/>
              </a:rPr>
              <a:t> oder während des Streams ein beliebiger Betrag </a:t>
            </a:r>
            <a:r>
              <a:rPr lang="de-DE" sz="1100" b="1" dirty="0">
                <a:solidFill>
                  <a:schemeClr val="bg1"/>
                </a:solidFill>
                <a:latin typeface="Helvetica" pitchFamily="2" charset="0"/>
                <a:cs typeface="Arabic Typesetting"/>
              </a:rPr>
              <a:t>gespendet</a:t>
            </a:r>
            <a:r>
              <a:rPr lang="de-DE" sz="1100" dirty="0">
                <a:solidFill>
                  <a:schemeClr val="bg1"/>
                </a:solidFill>
                <a:latin typeface="Helvetica" pitchFamily="2" charset="0"/>
                <a:cs typeface="Arabic Typesetting"/>
              </a:rPr>
              <a:t> werden.</a:t>
            </a:r>
          </a:p>
          <a:p>
            <a:pPr algn="ctr"/>
            <a:endParaRPr lang="de-DE" sz="1100" dirty="0">
              <a:solidFill>
                <a:schemeClr val="bg1"/>
              </a:solidFill>
              <a:latin typeface="Helvetica" pitchFamily="2" charset="0"/>
            </a:endParaRPr>
          </a:p>
          <a:p>
            <a:pPr algn="ctr"/>
            <a:r>
              <a:rPr lang="de-DE" sz="1400" dirty="0">
                <a:solidFill>
                  <a:schemeClr val="bg1"/>
                </a:solidFill>
                <a:latin typeface="Helvetica" pitchFamily="2" charset="0"/>
              </a:rPr>
              <a:t>Unterstützt Eure Künstler!</a:t>
            </a:r>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sp>
        <p:nvSpPr>
          <p:cNvPr id="3" name="Textfeld 2">
            <a:extLst>
              <a:ext uri="{FF2B5EF4-FFF2-40B4-BE49-F238E27FC236}">
                <a16:creationId xmlns:a16="http://schemas.microsoft.com/office/drawing/2014/main" id="{3D4D280A-CE7E-46E8-A075-A9E0A77FAB4D}"/>
              </a:ext>
            </a:extLst>
          </p:cNvPr>
          <p:cNvSpPr txBox="1"/>
          <p:nvPr/>
        </p:nvSpPr>
        <p:spPr>
          <a:xfrm>
            <a:off x="3964786" y="5026518"/>
            <a:ext cx="4125918" cy="369332"/>
          </a:xfrm>
          <a:prstGeom prst="rect">
            <a:avLst/>
          </a:prstGeom>
          <a:noFill/>
        </p:spPr>
        <p:txBody>
          <a:bodyPr wrap="square" rtlCol="0">
            <a:spAutoFit/>
          </a:bodyPr>
          <a:lstStyle/>
          <a:p>
            <a:r>
              <a:rPr lang="de-DE" b="1" dirty="0">
                <a:solidFill>
                  <a:schemeClr val="bg1"/>
                </a:solidFill>
                <a:latin typeface="Bradley Hand ITC" panose="03070402050302030203" pitchFamily="66" charset="0"/>
              </a:rPr>
              <a:t>Finde jetzt dein persönliches Highlight:</a:t>
            </a:r>
          </a:p>
        </p:txBody>
      </p:sp>
      <p:sp>
        <p:nvSpPr>
          <p:cNvPr id="20" name="Rechteck 19">
            <a:extLst>
              <a:ext uri="{FF2B5EF4-FFF2-40B4-BE49-F238E27FC236}">
                <a16:creationId xmlns:a16="http://schemas.microsoft.com/office/drawing/2014/main" id="{AE96F4A1-A9E5-4BD2-AA9F-B90BB47F4EEA}"/>
              </a:ext>
            </a:extLst>
          </p:cNvPr>
          <p:cNvSpPr/>
          <p:nvPr/>
        </p:nvSpPr>
        <p:spPr>
          <a:xfrm>
            <a:off x="7751888" y="5551229"/>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79"/>
          <a:stretch/>
        </p:blipFill>
        <p:spPr>
          <a:xfrm>
            <a:off x="7865228" y="5668643"/>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5659641"/>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5606422"/>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5602076"/>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6115846"/>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5918083"/>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6377158"/>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6389487"/>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585812" y="5534461"/>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099"/>
          <a:stretch/>
        </p:blipFill>
        <p:spPr>
          <a:xfrm>
            <a:off x="1698373" y="5663814"/>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5642873"/>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6119465"/>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5906611"/>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5598562"/>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5574167"/>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713817" y="6022182"/>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rot="10800000">
            <a:off x="1116217" y="6029721"/>
            <a:ext cx="341678" cy="341679"/>
          </a:xfrm>
          <a:prstGeom prst="rect">
            <a:avLst/>
          </a:prstGeom>
        </p:spPr>
      </p:pic>
      <mc:AlternateContent xmlns:mc="http://schemas.openxmlformats.org/markup-compatibility/2006" xmlns:p14="http://schemas.microsoft.com/office/powerpoint/2010/main">
        <mc:Choice Requires="p14">
          <p:contentPart p14:bwMode="auto" r:id="rId12">
            <p14:nvContentPartPr>
              <p14:cNvPr id="30" name="Freihand 29">
                <a:extLst>
                  <a:ext uri="{FF2B5EF4-FFF2-40B4-BE49-F238E27FC236}">
                    <a16:creationId xmlns:a16="http://schemas.microsoft.com/office/drawing/2014/main" id="{0AF0DAF4-62C8-4C45-8803-5BC76E9B8F17}"/>
                  </a:ext>
                </a:extLst>
              </p14:cNvPr>
              <p14:cNvContentPartPr/>
              <p14:nvPr/>
            </p14:nvContentPartPr>
            <p14:xfrm>
              <a:off x="2734209" y="3500618"/>
              <a:ext cx="2839320" cy="307274"/>
            </p14:xfrm>
          </p:contentPart>
        </mc:Choice>
        <mc:Fallback xmlns="">
          <p:pic>
            <p:nvPicPr>
              <p:cNvPr id="30" name="Freihand 29">
                <a:extLst>
                  <a:ext uri="{FF2B5EF4-FFF2-40B4-BE49-F238E27FC236}">
                    <a16:creationId xmlns:a16="http://schemas.microsoft.com/office/drawing/2014/main" id="{0AF0DAF4-62C8-4C45-8803-5BC76E9B8F17}"/>
                  </a:ext>
                </a:extLst>
              </p:cNvPr>
              <p:cNvPicPr/>
              <p:nvPr/>
            </p:nvPicPr>
            <p:blipFill>
              <a:blip r:embed="rId13"/>
              <a:stretch>
                <a:fillRect/>
              </a:stretch>
            </p:blipFill>
            <p:spPr>
              <a:xfrm>
                <a:off x="2698214" y="3428657"/>
                <a:ext cx="2910951" cy="450836"/>
              </a:xfrm>
              <a:prstGeom prst="rect">
                <a:avLst/>
              </a:prstGeom>
            </p:spPr>
          </p:pic>
        </mc:Fallback>
      </mc:AlternateContent>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297657" y="586800"/>
            <a:ext cx="501174" cy="465376"/>
          </a:xfrm>
          <a:prstGeom prst="rect">
            <a:avLst/>
          </a:prstGeom>
        </p:spPr>
      </p:pic>
      <p:sp>
        <p:nvSpPr>
          <p:cNvPr id="34" name="Textfeld 33">
            <a:extLst>
              <a:ext uri="{FF2B5EF4-FFF2-40B4-BE49-F238E27FC236}">
                <a16:creationId xmlns:a16="http://schemas.microsoft.com/office/drawing/2014/main" id="{E46AB626-4DCE-C643-AA58-E3F89BF0072A}"/>
              </a:ext>
            </a:extLst>
          </p:cNvPr>
          <p:cNvSpPr txBox="1"/>
          <p:nvPr/>
        </p:nvSpPr>
        <p:spPr>
          <a:xfrm>
            <a:off x="1687139" y="1854592"/>
            <a:ext cx="2113194" cy="461665"/>
          </a:xfrm>
          <a:prstGeom prst="rect">
            <a:avLst/>
          </a:prstGeom>
          <a:solidFill>
            <a:srgbClr val="F15542"/>
          </a:solidFill>
          <a:ln>
            <a:noFill/>
          </a:ln>
        </p:spPr>
        <p:txBody>
          <a:bodyPr wrap="square" rtlCol="0">
            <a:spAutoFit/>
          </a:bodyPr>
          <a:lstStyle/>
          <a:p>
            <a:pPr algn="ctr"/>
            <a:r>
              <a:rPr lang="de-DE" sz="2400" dirty="0">
                <a:solidFill>
                  <a:schemeClr val="bg1"/>
                </a:solidFill>
                <a:latin typeface="Britannic Bold" panose="020B0903060703020204" pitchFamily="34" charset="77"/>
              </a:rPr>
              <a:t>Über uns</a:t>
            </a:r>
          </a:p>
        </p:txBody>
      </p:sp>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5" name="Abgerundetes Rechteck 14">
            <a:extLst>
              <a:ext uri="{FF2B5EF4-FFF2-40B4-BE49-F238E27FC236}">
                <a16:creationId xmlns:a16="http://schemas.microsoft.com/office/drawing/2014/main" id="{A151929A-2898-7A4C-ADF4-1B996C7C230D}"/>
              </a:ext>
            </a:extLst>
          </p:cNvPr>
          <p:cNvSpPr/>
          <p:nvPr/>
        </p:nvSpPr>
        <p:spPr>
          <a:xfrm>
            <a:off x="1116217" y="682260"/>
            <a:ext cx="2510484" cy="2548722"/>
          </a:xfrm>
          <a:prstGeom prst="roundRect">
            <a:avLst/>
          </a:prstGeom>
          <a:solidFill>
            <a:srgbClr val="01035C">
              <a:alpha val="9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16" name="Rechteck 15">
            <a:extLst>
              <a:ext uri="{FF2B5EF4-FFF2-40B4-BE49-F238E27FC236}">
                <a16:creationId xmlns:a16="http://schemas.microsoft.com/office/drawing/2014/main" id="{5409B049-CFB7-6B4B-AE87-1BCEB0BCF98A}"/>
              </a:ext>
            </a:extLst>
          </p:cNvPr>
          <p:cNvSpPr/>
          <p:nvPr/>
        </p:nvSpPr>
        <p:spPr>
          <a:xfrm>
            <a:off x="2205073" y="693410"/>
            <a:ext cx="471335" cy="510921"/>
          </a:xfrm>
          <a:prstGeom prst="rect">
            <a:avLst/>
          </a:prstGeom>
          <a:solidFill>
            <a:srgbClr val="010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 Verbindung 37">
            <a:extLst>
              <a:ext uri="{FF2B5EF4-FFF2-40B4-BE49-F238E27FC236}">
                <a16:creationId xmlns:a16="http://schemas.microsoft.com/office/drawing/2014/main" id="{88C6264F-00BB-FE46-9B9A-E2BE1E98A9F9}"/>
              </a:ext>
            </a:extLst>
          </p:cNvPr>
          <p:cNvCxnSpPr/>
          <p:nvPr/>
        </p:nvCxnSpPr>
        <p:spPr>
          <a:xfrm>
            <a:off x="2520000"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Gerade Verbindung 53">
            <a:extLst>
              <a:ext uri="{FF2B5EF4-FFF2-40B4-BE49-F238E27FC236}">
                <a16:creationId xmlns:a16="http://schemas.microsoft.com/office/drawing/2014/main" id="{C7E72AB4-A7AF-8C4B-85C8-892623A7A8B5}"/>
              </a:ext>
            </a:extLst>
          </p:cNvPr>
          <p:cNvCxnSpPr/>
          <p:nvPr/>
        </p:nvCxnSpPr>
        <p:spPr>
          <a:xfrm>
            <a:off x="2311394"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5" name="Gerade Verbindung 54">
            <a:extLst>
              <a:ext uri="{FF2B5EF4-FFF2-40B4-BE49-F238E27FC236}">
                <a16:creationId xmlns:a16="http://schemas.microsoft.com/office/drawing/2014/main" id="{BA3BEFD4-7B5B-3641-B592-371ECC2287FF}"/>
              </a:ext>
            </a:extLst>
          </p:cNvPr>
          <p:cNvCxnSpPr/>
          <p:nvPr/>
        </p:nvCxnSpPr>
        <p:spPr>
          <a:xfrm>
            <a:off x="2415600" y="802888"/>
            <a:ext cx="0" cy="249288"/>
          </a:xfrm>
          <a:prstGeom prst="line">
            <a:avLst/>
          </a:prstGeom>
          <a:ln w="190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9" name="Rechteck 38">
            <a:extLst>
              <a:ext uri="{FF2B5EF4-FFF2-40B4-BE49-F238E27FC236}">
                <a16:creationId xmlns:a16="http://schemas.microsoft.com/office/drawing/2014/main" id="{B87667B7-5F52-BB47-ACFC-58D1F72A2A91}"/>
              </a:ext>
            </a:extLst>
          </p:cNvPr>
          <p:cNvSpPr/>
          <p:nvPr/>
        </p:nvSpPr>
        <p:spPr>
          <a:xfrm>
            <a:off x="1116217" y="1252790"/>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77"/>
              </a:rPr>
              <a:t>Coronzerte</a:t>
            </a:r>
            <a:endParaRPr lang="de-DE" dirty="0">
              <a:latin typeface="Britannic Bold" panose="020B0903060703020204" pitchFamily="34" charset="77"/>
            </a:endParaRPr>
          </a:p>
        </p:txBody>
      </p:sp>
      <p:sp>
        <p:nvSpPr>
          <p:cNvPr id="56" name="Rechteck 55">
            <a:extLst>
              <a:ext uri="{FF2B5EF4-FFF2-40B4-BE49-F238E27FC236}">
                <a16:creationId xmlns:a16="http://schemas.microsoft.com/office/drawing/2014/main" id="{61E8A8EB-F5C4-304D-9A74-0BEB33C2880B}"/>
              </a:ext>
            </a:extLst>
          </p:cNvPr>
          <p:cNvSpPr/>
          <p:nvPr/>
        </p:nvSpPr>
        <p:spPr>
          <a:xfrm>
            <a:off x="1113991" y="1762375"/>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Britannic Bold" panose="020B0903060703020204" pitchFamily="34" charset="77"/>
              </a:rPr>
              <a:t>Proberaum</a:t>
            </a:r>
          </a:p>
        </p:txBody>
      </p:sp>
      <p:sp>
        <p:nvSpPr>
          <p:cNvPr id="57" name="Rechteck 56">
            <a:extLst>
              <a:ext uri="{FF2B5EF4-FFF2-40B4-BE49-F238E27FC236}">
                <a16:creationId xmlns:a16="http://schemas.microsoft.com/office/drawing/2014/main" id="{25F88B4B-AA84-2C48-923A-7517B5DAE7CA}"/>
              </a:ext>
            </a:extLst>
          </p:cNvPr>
          <p:cNvSpPr/>
          <p:nvPr/>
        </p:nvSpPr>
        <p:spPr>
          <a:xfrm>
            <a:off x="1113991" y="2272753"/>
            <a:ext cx="2510484" cy="512594"/>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Britannic Bold" panose="020B0903060703020204" pitchFamily="34" charset="77"/>
              </a:rPr>
              <a:t>Corontests</a:t>
            </a:r>
            <a:endParaRPr lang="de-DE" dirty="0">
              <a:latin typeface="Britannic Bold" panose="020B0903060703020204" pitchFamily="34" charset="77"/>
            </a:endParaRPr>
          </a:p>
        </p:txBody>
      </p:sp>
    </p:spTree>
    <p:extLst>
      <p:ext uri="{BB962C8B-B14F-4D97-AF65-F5344CB8AC3E}">
        <p14:creationId xmlns:p14="http://schemas.microsoft.com/office/powerpoint/2010/main" val="293870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72E51420-DF24-4911-AF40-AB11B79EE4EF}"/>
              </a:ext>
            </a:extLst>
          </p:cNvPr>
          <p:cNvGrpSpPr/>
          <p:nvPr/>
        </p:nvGrpSpPr>
        <p:grpSpPr>
          <a:xfrm>
            <a:off x="4668708" y="1079679"/>
            <a:ext cx="2834705" cy="1236743"/>
            <a:chOff x="4798905" y="5214023"/>
            <a:chExt cx="2834705" cy="1236744"/>
          </a:xfrm>
        </p:grpSpPr>
        <p:sp>
          <p:nvSpPr>
            <p:cNvPr id="6" name="Rechteck 5">
              <a:extLst>
                <a:ext uri="{FF2B5EF4-FFF2-40B4-BE49-F238E27FC236}">
                  <a16:creationId xmlns:a16="http://schemas.microsoft.com/office/drawing/2014/main" id="{CD8014FC-6C29-4F48-BC96-CC526A872353}"/>
                </a:ext>
              </a:extLst>
            </p:cNvPr>
            <p:cNvSpPr/>
            <p:nvPr/>
          </p:nvSpPr>
          <p:spPr>
            <a:xfrm>
              <a:off x="4798905" y="5214023"/>
              <a:ext cx="2815562" cy="1236744"/>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BBBC2C49-A470-464B-ADF5-DD72CDC4E3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99980" y="5323743"/>
              <a:ext cx="969908" cy="969909"/>
            </a:xfrm>
            <a:prstGeom prst="rect">
              <a:avLst/>
            </a:prstGeom>
          </p:spPr>
        </p:pic>
        <p:sp>
          <p:nvSpPr>
            <p:cNvPr id="12" name="Textfeld 11">
              <a:extLst>
                <a:ext uri="{FF2B5EF4-FFF2-40B4-BE49-F238E27FC236}">
                  <a16:creationId xmlns:a16="http://schemas.microsoft.com/office/drawing/2014/main" id="{DAF87AD4-A9B7-4E82-92D2-E165510E434F}"/>
                </a:ext>
              </a:extLst>
            </p:cNvPr>
            <p:cNvSpPr txBox="1"/>
            <p:nvPr/>
          </p:nvSpPr>
          <p:spPr>
            <a:xfrm>
              <a:off x="5935375" y="5322435"/>
              <a:ext cx="1078050" cy="307777"/>
            </a:xfrm>
            <a:prstGeom prst="rect">
              <a:avLst/>
            </a:prstGeom>
            <a:noFill/>
          </p:spPr>
          <p:txBody>
            <a:bodyPr wrap="square" rtlCol="0">
              <a:spAutoFit/>
            </a:bodyPr>
            <a:lstStyle/>
            <a:p>
              <a:r>
                <a:rPr lang="de-DE" sz="1400">
                  <a:latin typeface="Britannic Bold" panose="020B0903060703020204" pitchFamily="34" charset="0"/>
                </a:rPr>
                <a:t>Tim Turner</a:t>
              </a:r>
            </a:p>
          </p:txBody>
        </p:sp>
        <p:sp>
          <p:nvSpPr>
            <p:cNvPr id="13" name="Textfeld 12">
              <a:extLst>
                <a:ext uri="{FF2B5EF4-FFF2-40B4-BE49-F238E27FC236}">
                  <a16:creationId xmlns:a16="http://schemas.microsoft.com/office/drawing/2014/main" id="{B2167C3B-51A8-4C92-92A1-FF47A9DA76D7}"/>
                </a:ext>
              </a:extLst>
            </p:cNvPr>
            <p:cNvSpPr txBox="1"/>
            <p:nvPr/>
          </p:nvSpPr>
          <p:spPr>
            <a:xfrm>
              <a:off x="5928812" y="5799027"/>
              <a:ext cx="910982" cy="246221"/>
            </a:xfrm>
            <a:prstGeom prst="rect">
              <a:avLst/>
            </a:prstGeom>
            <a:noFill/>
          </p:spPr>
          <p:txBody>
            <a:bodyPr wrap="square" rtlCol="0">
              <a:spAutoFit/>
            </a:bodyPr>
            <a:lstStyle/>
            <a:p>
              <a:r>
                <a:rPr lang="de-DE" sz="1000">
                  <a:latin typeface="Bookman Old Style" panose="02050604050505020204" pitchFamily="18" charset="0"/>
                </a:rPr>
                <a:t>Pop &amp; Jazz</a:t>
              </a:r>
            </a:p>
          </p:txBody>
        </p:sp>
        <p:sp>
          <p:nvSpPr>
            <p:cNvPr id="14" name="Textfeld 13">
              <a:extLst>
                <a:ext uri="{FF2B5EF4-FFF2-40B4-BE49-F238E27FC236}">
                  <a16:creationId xmlns:a16="http://schemas.microsoft.com/office/drawing/2014/main" id="{933C25F0-B678-43D4-A2AD-5085834DDDFB}"/>
                </a:ext>
              </a:extLst>
            </p:cNvPr>
            <p:cNvSpPr txBox="1"/>
            <p:nvPr/>
          </p:nvSpPr>
          <p:spPr>
            <a:xfrm>
              <a:off x="5928811" y="5586173"/>
              <a:ext cx="1027255"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18" name="Rechteck 17">
              <a:extLst>
                <a:ext uri="{FF2B5EF4-FFF2-40B4-BE49-F238E27FC236}">
                  <a16:creationId xmlns:a16="http://schemas.microsoft.com/office/drawing/2014/main" id="{CE00A017-BAEE-4059-BFFD-0BBBF9FA9782}"/>
                </a:ext>
              </a:extLst>
            </p:cNvPr>
            <p:cNvSpPr/>
            <p:nvPr/>
          </p:nvSpPr>
          <p:spPr>
            <a:xfrm>
              <a:off x="6967555" y="5264869"/>
              <a:ext cx="599714" cy="54861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698CCCB-3C9A-4B99-B967-7DA9DAB023F7}"/>
                </a:ext>
              </a:extLst>
            </p:cNvPr>
            <p:cNvSpPr txBox="1"/>
            <p:nvPr/>
          </p:nvSpPr>
          <p:spPr>
            <a:xfrm>
              <a:off x="6863940" y="5238772"/>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18 Uhr</a:t>
              </a:r>
            </a:p>
            <a:p>
              <a:pPr algn="ctr"/>
              <a:r>
                <a:rPr lang="de-DE" sz="800" b="1">
                  <a:solidFill>
                    <a:schemeClr val="tx1">
                      <a:lumMod val="95000"/>
                      <a:lumOff val="5000"/>
                    </a:schemeClr>
                  </a:solidFill>
                  <a:latin typeface="Bookman Old Style"/>
                </a:rPr>
                <a:t>15€</a:t>
              </a:r>
            </a:p>
          </p:txBody>
        </p:sp>
      </p:gr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20" name="Rechteck 19">
            <a:extLst>
              <a:ext uri="{FF2B5EF4-FFF2-40B4-BE49-F238E27FC236}">
                <a16:creationId xmlns:a16="http://schemas.microsoft.com/office/drawing/2014/main" id="{AE96F4A1-A9E5-4BD2-AA9F-B90BB47F4EEA}"/>
              </a:ext>
            </a:extLst>
          </p:cNvPr>
          <p:cNvSpPr/>
          <p:nvPr/>
        </p:nvSpPr>
        <p:spPr>
          <a:xfrm>
            <a:off x="7751888" y="1079678"/>
            <a:ext cx="2815562" cy="1236743"/>
          </a:xfrm>
          <a:prstGeom prst="rect">
            <a:avLst/>
          </a:prstGeom>
          <a:solidFill>
            <a:srgbClr val="DD587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204C754-FE6B-4613-92C2-4B296A219F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9"/>
          <a:stretch/>
        </p:blipFill>
        <p:spPr>
          <a:xfrm>
            <a:off x="7865228" y="1197092"/>
            <a:ext cx="954524" cy="954524"/>
          </a:xfrm>
          <a:prstGeom prst="rect">
            <a:avLst/>
          </a:prstGeom>
        </p:spPr>
      </p:pic>
      <p:sp>
        <p:nvSpPr>
          <p:cNvPr id="22" name="Textfeld 21">
            <a:extLst>
              <a:ext uri="{FF2B5EF4-FFF2-40B4-BE49-F238E27FC236}">
                <a16:creationId xmlns:a16="http://schemas.microsoft.com/office/drawing/2014/main" id="{0E90AC8D-1456-4512-860B-CC54AD82323F}"/>
              </a:ext>
            </a:extLst>
          </p:cNvPr>
          <p:cNvSpPr txBox="1"/>
          <p:nvPr/>
        </p:nvSpPr>
        <p:spPr>
          <a:xfrm>
            <a:off x="8829127" y="1188090"/>
            <a:ext cx="1107485" cy="307777"/>
          </a:xfrm>
          <a:prstGeom prst="rect">
            <a:avLst/>
          </a:prstGeom>
          <a:noFill/>
        </p:spPr>
        <p:txBody>
          <a:bodyPr wrap="square" rtlCol="0">
            <a:spAutoFit/>
          </a:bodyPr>
          <a:lstStyle/>
          <a:p>
            <a:r>
              <a:rPr lang="de-DE" sz="1400">
                <a:latin typeface="Britannic Bold" panose="020B0903060703020204" pitchFamily="34" charset="0"/>
              </a:rPr>
              <a:t>Marai</a:t>
            </a:r>
          </a:p>
        </p:txBody>
      </p:sp>
      <p:sp>
        <p:nvSpPr>
          <p:cNvPr id="23" name="Rechteck 22">
            <a:extLst>
              <a:ext uri="{FF2B5EF4-FFF2-40B4-BE49-F238E27FC236}">
                <a16:creationId xmlns:a16="http://schemas.microsoft.com/office/drawing/2014/main" id="{A2AE2FD0-B776-4C0A-8429-EB7C41D50760}"/>
              </a:ext>
            </a:extLst>
          </p:cNvPr>
          <p:cNvSpPr/>
          <p:nvPr/>
        </p:nvSpPr>
        <p:spPr>
          <a:xfrm>
            <a:off x="9899560" y="1134871"/>
            <a:ext cx="606340" cy="584775"/>
          </a:xfrm>
          <a:prstGeom prst="rect">
            <a:avLst/>
          </a:prstGeom>
          <a:solidFill>
            <a:srgbClr val="40B7A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EF89E69B-13F3-45E6-A676-920ACA740E6E}"/>
              </a:ext>
            </a:extLst>
          </p:cNvPr>
          <p:cNvSpPr txBox="1"/>
          <p:nvPr/>
        </p:nvSpPr>
        <p:spPr>
          <a:xfrm>
            <a:off x="9798831" y="1130525"/>
            <a:ext cx="769670" cy="584775"/>
          </a:xfrm>
          <a:prstGeom prst="rect">
            <a:avLst/>
          </a:prstGeom>
          <a:noFill/>
        </p:spPr>
        <p:txBody>
          <a:bodyPr wrap="square" rtlCol="0">
            <a:spAutoFit/>
          </a:bodyPr>
          <a:lstStyle/>
          <a:p>
            <a:pPr algn="ctr"/>
            <a:r>
              <a:rPr lang="de-DE" sz="800" b="1">
                <a:solidFill>
                  <a:schemeClr val="tx1">
                    <a:lumMod val="95000"/>
                    <a:lumOff val="5000"/>
                  </a:schemeClr>
                </a:solidFill>
                <a:latin typeface="Bookman Old Style" panose="02050604050505020204" pitchFamily="18" charset="0"/>
              </a:rPr>
              <a:t>Konzert</a:t>
            </a:r>
            <a:br>
              <a:rPr lang="de-DE" sz="800" b="1">
                <a:solidFill>
                  <a:schemeClr val="tx1">
                    <a:lumMod val="95000"/>
                    <a:lumOff val="5000"/>
                  </a:schemeClr>
                </a:solidFill>
                <a:latin typeface="Bookman Old Style" panose="02050604050505020204" pitchFamily="18" charset="0"/>
              </a:rPr>
            </a:br>
            <a:r>
              <a:rPr lang="de-DE" sz="800" b="1">
                <a:solidFill>
                  <a:schemeClr val="tx1">
                    <a:lumMod val="95000"/>
                    <a:lumOff val="5000"/>
                  </a:schemeClr>
                </a:solidFill>
                <a:latin typeface="Bookman Old Style" panose="02050604050505020204" pitchFamily="18" charset="0"/>
              </a:rPr>
              <a:t>28.03.20</a:t>
            </a:r>
          </a:p>
          <a:p>
            <a:pPr algn="ctr"/>
            <a:r>
              <a:rPr lang="de-DE" sz="800" b="1">
                <a:solidFill>
                  <a:schemeClr val="tx1">
                    <a:lumMod val="95000"/>
                    <a:lumOff val="5000"/>
                  </a:schemeClr>
                </a:solidFill>
                <a:latin typeface="Bookman Old Style" panose="02050604050505020204" pitchFamily="18" charset="0"/>
              </a:rPr>
              <a:t>18 Uhr</a:t>
            </a:r>
          </a:p>
          <a:p>
            <a:pPr algn="ctr"/>
            <a:r>
              <a:rPr lang="de-DE" sz="800" b="1">
                <a:solidFill>
                  <a:schemeClr val="tx1">
                    <a:lumMod val="95000"/>
                    <a:lumOff val="5000"/>
                  </a:schemeClr>
                </a:solidFill>
                <a:latin typeface="Bookman Old Style" panose="02050604050505020204" pitchFamily="18" charset="0"/>
              </a:rPr>
              <a:t>10€</a:t>
            </a:r>
          </a:p>
        </p:txBody>
      </p:sp>
      <p:sp>
        <p:nvSpPr>
          <p:cNvPr id="25" name="Textfeld 24">
            <a:extLst>
              <a:ext uri="{FF2B5EF4-FFF2-40B4-BE49-F238E27FC236}">
                <a16:creationId xmlns:a16="http://schemas.microsoft.com/office/drawing/2014/main" id="{5A75FF72-D82E-45FE-AA60-F4458045AF79}"/>
              </a:ext>
            </a:extLst>
          </p:cNvPr>
          <p:cNvSpPr txBox="1"/>
          <p:nvPr/>
        </p:nvSpPr>
        <p:spPr>
          <a:xfrm>
            <a:off x="8836943" y="1644295"/>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26" name="Textfeld 25">
            <a:extLst>
              <a:ext uri="{FF2B5EF4-FFF2-40B4-BE49-F238E27FC236}">
                <a16:creationId xmlns:a16="http://schemas.microsoft.com/office/drawing/2014/main" id="{0F8BFD31-0833-44F3-9020-A1F98001FCB3}"/>
              </a:ext>
            </a:extLst>
          </p:cNvPr>
          <p:cNvSpPr txBox="1"/>
          <p:nvPr/>
        </p:nvSpPr>
        <p:spPr>
          <a:xfrm>
            <a:off x="8836944" y="1446532"/>
            <a:ext cx="1034880" cy="246221"/>
          </a:xfrm>
          <a:prstGeom prst="rect">
            <a:avLst/>
          </a:prstGeom>
          <a:noFill/>
        </p:spPr>
        <p:txBody>
          <a:bodyPr wrap="square" rtlCol="0">
            <a:spAutoFit/>
          </a:bodyPr>
          <a:lstStyle/>
          <a:p>
            <a:r>
              <a:rPr lang="de-DE" sz="1000">
                <a:latin typeface="Bookman Old Style" panose="02050604050505020204" pitchFamily="18" charset="0"/>
              </a:rPr>
              <a:t>Solo-Musiker</a:t>
            </a:r>
          </a:p>
        </p:txBody>
      </p:sp>
      <p:sp>
        <p:nvSpPr>
          <p:cNvPr id="27" name="Rechteck: diagonal liegende Ecken abgeschnitten 26">
            <a:extLst>
              <a:ext uri="{FF2B5EF4-FFF2-40B4-BE49-F238E27FC236}">
                <a16:creationId xmlns:a16="http://schemas.microsoft.com/office/drawing/2014/main" id="{072D5710-E53F-43D5-B7C8-8484BFFDFA1E}"/>
              </a:ext>
            </a:extLst>
          </p:cNvPr>
          <p:cNvSpPr/>
          <p:nvPr/>
        </p:nvSpPr>
        <p:spPr>
          <a:xfrm>
            <a:off x="8990557" y="1905607"/>
            <a:ext cx="1520745" cy="369034"/>
          </a:xfrm>
          <a:prstGeom prst="snip2Diag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latin typeface="Bookman Old Style" panose="02050604050505020204" pitchFamily="18" charset="0"/>
            </a:endParaRPr>
          </a:p>
        </p:txBody>
      </p:sp>
      <p:sp>
        <p:nvSpPr>
          <p:cNvPr id="28" name="Textfeld 27">
            <a:extLst>
              <a:ext uri="{FF2B5EF4-FFF2-40B4-BE49-F238E27FC236}">
                <a16:creationId xmlns:a16="http://schemas.microsoft.com/office/drawing/2014/main" id="{F313679B-506F-4CD3-A855-050D08A6F75A}"/>
              </a:ext>
            </a:extLst>
          </p:cNvPr>
          <p:cNvSpPr txBox="1"/>
          <p:nvPr/>
        </p:nvSpPr>
        <p:spPr>
          <a:xfrm>
            <a:off x="8980929" y="1917936"/>
            <a:ext cx="1677418" cy="338554"/>
          </a:xfrm>
          <a:prstGeom prst="rect">
            <a:avLst/>
          </a:prstGeom>
          <a:noFill/>
        </p:spPr>
        <p:txBody>
          <a:bodyPr wrap="square" rtlCol="0">
            <a:spAutoFit/>
          </a:bodyPr>
          <a:lstStyle/>
          <a:p>
            <a:r>
              <a:rPr lang="de-DE" sz="800" b="1">
                <a:latin typeface="Bookman Old Style" panose="02050604050505020204" pitchFamily="18" charset="0"/>
              </a:rPr>
              <a:t>Unterstütze Marai</a:t>
            </a:r>
          </a:p>
          <a:p>
            <a:r>
              <a:rPr lang="de-DE" sz="800" b="1">
                <a:latin typeface="Bookman Old Style" panose="02050604050505020204" pitchFamily="18" charset="0"/>
              </a:rPr>
              <a:t>- sicher dir hier dein Ticket</a:t>
            </a:r>
          </a:p>
        </p:txBody>
      </p:sp>
      <p:sp>
        <p:nvSpPr>
          <p:cNvPr id="40" name="Rechteck 39">
            <a:extLst>
              <a:ext uri="{FF2B5EF4-FFF2-40B4-BE49-F238E27FC236}">
                <a16:creationId xmlns:a16="http://schemas.microsoft.com/office/drawing/2014/main" id="{1BA6E29D-FE84-48DA-A0C3-EF9F4D5555EE}"/>
              </a:ext>
            </a:extLst>
          </p:cNvPr>
          <p:cNvSpPr/>
          <p:nvPr/>
        </p:nvSpPr>
        <p:spPr>
          <a:xfrm>
            <a:off x="1457895" y="1069019"/>
            <a:ext cx="2815562" cy="1236743"/>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1" name="Grafik 40">
            <a:extLst>
              <a:ext uri="{FF2B5EF4-FFF2-40B4-BE49-F238E27FC236}">
                <a16:creationId xmlns:a16="http://schemas.microsoft.com/office/drawing/2014/main" id="{830924B9-EF3C-42A4-A732-97F6A21787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2099"/>
          <a:stretch/>
        </p:blipFill>
        <p:spPr>
          <a:xfrm>
            <a:off x="1698373" y="1192263"/>
            <a:ext cx="978035" cy="978035"/>
          </a:xfrm>
          <a:prstGeom prst="rect">
            <a:avLst/>
          </a:prstGeom>
        </p:spPr>
      </p:pic>
      <p:sp>
        <p:nvSpPr>
          <p:cNvPr id="42" name="Textfeld 41">
            <a:extLst>
              <a:ext uri="{FF2B5EF4-FFF2-40B4-BE49-F238E27FC236}">
                <a16:creationId xmlns:a16="http://schemas.microsoft.com/office/drawing/2014/main" id="{37CB3AEB-5AA1-4EA6-A406-BF803179E881}"/>
              </a:ext>
            </a:extLst>
          </p:cNvPr>
          <p:cNvSpPr txBox="1"/>
          <p:nvPr/>
        </p:nvSpPr>
        <p:spPr>
          <a:xfrm>
            <a:off x="2722282" y="1171322"/>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43" name="Textfeld 42">
            <a:extLst>
              <a:ext uri="{FF2B5EF4-FFF2-40B4-BE49-F238E27FC236}">
                <a16:creationId xmlns:a16="http://schemas.microsoft.com/office/drawing/2014/main" id="{29C7069C-CDB4-4A70-9F26-0CA4A39D0FBF}"/>
              </a:ext>
            </a:extLst>
          </p:cNvPr>
          <p:cNvSpPr txBox="1"/>
          <p:nvPr/>
        </p:nvSpPr>
        <p:spPr>
          <a:xfrm>
            <a:off x="2715719" y="1647914"/>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44" name="Textfeld 43">
            <a:extLst>
              <a:ext uri="{FF2B5EF4-FFF2-40B4-BE49-F238E27FC236}">
                <a16:creationId xmlns:a16="http://schemas.microsoft.com/office/drawing/2014/main" id="{FDE439AA-CC1A-4783-B267-1EF27C9EE6E2}"/>
              </a:ext>
            </a:extLst>
          </p:cNvPr>
          <p:cNvSpPr txBox="1"/>
          <p:nvPr/>
        </p:nvSpPr>
        <p:spPr>
          <a:xfrm>
            <a:off x="2715719" y="1435060"/>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8" name="Rechteck 47">
            <a:extLst>
              <a:ext uri="{FF2B5EF4-FFF2-40B4-BE49-F238E27FC236}">
                <a16:creationId xmlns:a16="http://schemas.microsoft.com/office/drawing/2014/main" id="{45A9C326-6813-42BF-82CE-837191D71558}"/>
              </a:ext>
            </a:extLst>
          </p:cNvPr>
          <p:cNvSpPr/>
          <p:nvPr/>
        </p:nvSpPr>
        <p:spPr>
          <a:xfrm>
            <a:off x="3754462" y="1127011"/>
            <a:ext cx="606340"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F18E86A5-B309-4068-BD40-A43252634619}"/>
              </a:ext>
            </a:extLst>
          </p:cNvPr>
          <p:cNvSpPr txBox="1"/>
          <p:nvPr/>
        </p:nvSpPr>
        <p:spPr>
          <a:xfrm>
            <a:off x="3668914" y="1102616"/>
            <a:ext cx="769670" cy="584775"/>
          </a:xfrm>
          <a:prstGeom prst="rect">
            <a:avLst/>
          </a:prstGeom>
          <a:noFill/>
        </p:spPr>
        <p:txBody>
          <a:bodyPr wrap="square" rtlCol="0" anchor="t">
            <a:spAutoFit/>
          </a:bodyPr>
          <a:lstStyle/>
          <a:p>
            <a:pPr algn="ctr"/>
            <a:r>
              <a:rPr lang="de-DE" sz="800" b="1">
                <a:solidFill>
                  <a:schemeClr val="tx1">
                    <a:lumMod val="95000"/>
                    <a:lumOff val="5000"/>
                  </a:schemeClr>
                </a:solidFill>
                <a:latin typeface="Bookman Old Style"/>
              </a:rPr>
              <a:t>Konzert</a:t>
            </a:r>
            <a:br>
              <a:rPr lang="de-DE" sz="800" b="1">
                <a:latin typeface="Bookman Old Style" panose="02050604050505020204" pitchFamily="18" charset="0"/>
              </a:rPr>
            </a:br>
            <a:r>
              <a:rPr lang="de-DE" sz="800" b="1">
                <a:solidFill>
                  <a:schemeClr val="tx1">
                    <a:lumMod val="95000"/>
                    <a:lumOff val="5000"/>
                  </a:schemeClr>
                </a:solidFill>
                <a:latin typeface="Bookman Old Style"/>
              </a:rPr>
              <a:t>28.03.20</a:t>
            </a:r>
            <a:endParaRPr lang="de-DE">
              <a:solidFill>
                <a:schemeClr val="tx1">
                  <a:lumMod val="95000"/>
                  <a:lumOff val="5000"/>
                </a:schemeClr>
              </a:solidFill>
              <a:latin typeface="Bookman Old Style"/>
            </a:endParaRPr>
          </a:p>
          <a:p>
            <a:pPr algn="ctr"/>
            <a:r>
              <a:rPr lang="de-DE" sz="800" b="1">
                <a:solidFill>
                  <a:schemeClr val="tx1">
                    <a:lumMod val="95000"/>
                    <a:lumOff val="5000"/>
                  </a:schemeClr>
                </a:solidFill>
                <a:latin typeface="Bookman Old Style"/>
              </a:rPr>
              <a:t>19 Uhr</a:t>
            </a:r>
          </a:p>
          <a:p>
            <a:pPr algn="ctr"/>
            <a:r>
              <a:rPr lang="de-DE" sz="800" b="1">
                <a:solidFill>
                  <a:schemeClr val="tx1">
                    <a:lumMod val="95000"/>
                    <a:lumOff val="5000"/>
                  </a:schemeClr>
                </a:solidFill>
                <a:latin typeface="Bookman Old Style"/>
              </a:rPr>
              <a:t>8€</a:t>
            </a:r>
          </a:p>
        </p:txBody>
      </p:sp>
      <p:pic>
        <p:nvPicPr>
          <p:cNvPr id="50" name="Grafik 49">
            <a:extLst>
              <a:ext uri="{FF2B5EF4-FFF2-40B4-BE49-F238E27FC236}">
                <a16:creationId xmlns:a16="http://schemas.microsoft.com/office/drawing/2014/main" id="{77666418-8C5D-455D-AD9C-5DD8A0B881E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713817" y="1550631"/>
            <a:ext cx="347215" cy="347216"/>
          </a:xfrm>
          <a:prstGeom prst="rect">
            <a:avLst/>
          </a:prstGeom>
        </p:spPr>
      </p:pic>
      <p:pic>
        <p:nvPicPr>
          <p:cNvPr id="51" name="Grafik 50">
            <a:extLst>
              <a:ext uri="{FF2B5EF4-FFF2-40B4-BE49-F238E27FC236}">
                <a16:creationId xmlns:a16="http://schemas.microsoft.com/office/drawing/2014/main" id="{D9BC2C36-14FB-442A-BAF3-D297C658B5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10800000">
            <a:off x="1116217" y="1558170"/>
            <a:ext cx="341678" cy="341679"/>
          </a:xfrm>
          <a:prstGeom prst="rect">
            <a:avLst/>
          </a:prstGeom>
        </p:spPr>
      </p:pic>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7198210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6" name="think-cell Folie" r:id="rId9" imgW="503" imgH="503" progId="TCLayout.ActiveDocument.1">
                  <p:embed/>
                </p:oleObj>
              </mc:Choice>
              <mc:Fallback>
                <p:oleObj name="think-cell Folie" r:id="rId9"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55" name="Rechteck 54">
            <a:extLst>
              <a:ext uri="{FF2B5EF4-FFF2-40B4-BE49-F238E27FC236}">
                <a16:creationId xmlns:a16="http://schemas.microsoft.com/office/drawing/2014/main" id="{5B3477D3-64CA-B34F-B2E7-3F940BCD882C}"/>
              </a:ext>
            </a:extLst>
          </p:cNvPr>
          <p:cNvSpPr/>
          <p:nvPr/>
        </p:nvSpPr>
        <p:spPr>
          <a:xfrm>
            <a:off x="986122" y="2613239"/>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8" name="Grafik 37" descr="Ein Bild, das drinnen, Gebäude, Person, groß enthält.&#10;&#10;Automatisch generierte Beschreibung">
            <a:extLst>
              <a:ext uri="{FF2B5EF4-FFF2-40B4-BE49-F238E27FC236}">
                <a16:creationId xmlns:a16="http://schemas.microsoft.com/office/drawing/2014/main" id="{943C5219-93B3-7345-82F3-2DEBDAD035FC}"/>
              </a:ext>
            </a:extLst>
          </p:cNvPr>
          <p:cNvPicPr>
            <a:picLocks noChangeAspect="1"/>
          </p:cNvPicPr>
          <p:nvPr/>
        </p:nvPicPr>
        <p:blipFill>
          <a:blip r:embed="rId17" cstate="screen">
            <a:alphaModFix amt="75000"/>
            <a:extLst>
              <a:ext uri="{28A0092B-C50C-407E-A947-70E740481C1C}">
                <a14:useLocalDpi xmlns:a14="http://schemas.microsoft.com/office/drawing/2010/main"/>
              </a:ext>
            </a:extLst>
          </a:blip>
          <a:stretch>
            <a:fillRect/>
          </a:stretch>
        </p:blipFill>
        <p:spPr>
          <a:xfrm>
            <a:off x="988070" y="2618258"/>
            <a:ext cx="5535393" cy="3689900"/>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3323064"/>
            <a:ext cx="5621875" cy="2224406"/>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3557769"/>
            <a:ext cx="5524660" cy="1862048"/>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Hier findet Ihr eine Übersicht über die Konzerte, die in Zukunft stattfinden. Ihr könnt durch das Verwenden von Filtern Eure Suche eingrenzen und lediglich die für Euch interessanten Konzerte angezeigt bekommen. Bucht einfach ein Ticket und seid dann zum angegebenen Zeitpunkt live dabei, wie Euer Lieblingskünstler exklusiv von Wohnzimmer zu Wohnzimmer spielt.</a:t>
            </a:r>
            <a:br>
              <a:rPr lang="de-DE" sz="1100" dirty="0">
                <a:solidFill>
                  <a:schemeClr val="bg1"/>
                </a:solidFill>
                <a:latin typeface="Helvetica" pitchFamily="2" charset="0"/>
                <a:cs typeface="Arabic Typesetting"/>
              </a:rPr>
            </a:br>
            <a:r>
              <a:rPr lang="de-DE" sz="1100" dirty="0">
                <a:solidFill>
                  <a:schemeClr val="bg1"/>
                </a:solidFill>
                <a:latin typeface="Helvetica" pitchFamily="2" charset="0"/>
                <a:cs typeface="Arabic Typesetting"/>
              </a:rPr>
              <a:t>Wenn Ihr selbst Künstler seid, könnt Ihr jederzeit ein </a:t>
            </a:r>
            <a:r>
              <a:rPr lang="de-DE" sz="1100" dirty="0" err="1">
                <a:solidFill>
                  <a:schemeClr val="bg1"/>
                </a:solidFill>
                <a:latin typeface="Helvetica" pitchFamily="2" charset="0"/>
                <a:cs typeface="Arabic Typesetting"/>
              </a:rPr>
              <a:t>Coronzert</a:t>
            </a:r>
            <a:r>
              <a:rPr lang="de-DE" sz="1100" dirty="0">
                <a:solidFill>
                  <a:schemeClr val="bg1"/>
                </a:solidFill>
                <a:latin typeface="Helvetica" pitchFamily="2" charset="0"/>
                <a:cs typeface="Arabic Typesetting"/>
              </a:rPr>
              <a:t> planen! Legt einfach ein Datum, eine Uhrzeit und einen Ticketpreis eures </a:t>
            </a:r>
            <a:r>
              <a:rPr lang="de-DE" sz="1100" dirty="0" err="1">
                <a:solidFill>
                  <a:schemeClr val="bg1"/>
                </a:solidFill>
                <a:latin typeface="Helvetica" pitchFamily="2" charset="0"/>
                <a:cs typeface="Arabic Typesetting"/>
              </a:rPr>
              <a:t>Aufrtritts</a:t>
            </a:r>
            <a:r>
              <a:rPr lang="de-DE" sz="1100" dirty="0">
                <a:solidFill>
                  <a:schemeClr val="bg1"/>
                </a:solidFill>
                <a:latin typeface="Helvetica" pitchFamily="2" charset="0"/>
                <a:cs typeface="Arabic Typesetting"/>
              </a:rPr>
              <a:t> fest und schon kann es losgehen!</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Coronzerten</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3036620"/>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Coronzerte</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6275212"/>
            <a:ext cx="10222859" cy="582788"/>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18">
            <p14:nvContentPartPr>
              <p14:cNvPr id="62" name="Freihand 61">
                <a:extLst>
                  <a:ext uri="{FF2B5EF4-FFF2-40B4-BE49-F238E27FC236}">
                    <a16:creationId xmlns:a16="http://schemas.microsoft.com/office/drawing/2014/main" id="{F196331E-82C6-534C-B81E-EAB8A2CDDE88}"/>
                  </a:ext>
                </a:extLst>
              </p14:cNvPr>
              <p14:cNvContentPartPr/>
              <p14:nvPr/>
            </p14:nvContentPartPr>
            <p14:xfrm>
              <a:off x="6554582" y="5063815"/>
              <a:ext cx="3199694" cy="346274"/>
            </p14:xfrm>
          </p:contentPart>
        </mc:Choice>
        <mc:Fallback xmlns="">
          <p:pic>
            <p:nvPicPr>
              <p:cNvPr id="62" name="Freihand 61">
                <a:extLst>
                  <a:ext uri="{FF2B5EF4-FFF2-40B4-BE49-F238E27FC236}">
                    <a16:creationId xmlns:a16="http://schemas.microsoft.com/office/drawing/2014/main" id="{F196331E-82C6-534C-B81E-EAB8A2CDDE88}"/>
                  </a:ext>
                </a:extLst>
              </p:cNvPr>
              <p:cNvPicPr/>
              <p:nvPr/>
            </p:nvPicPr>
            <p:blipFill>
              <a:blip r:embed="rId19"/>
              <a:stretch>
                <a:fillRect/>
              </a:stretch>
            </p:blipFill>
            <p:spPr>
              <a:xfrm>
                <a:off x="6518586" y="4991825"/>
                <a:ext cx="3271326" cy="489895"/>
              </a:xfrm>
              <a:prstGeom prst="rect">
                <a:avLst/>
              </a:prstGeom>
            </p:spPr>
          </p:pic>
        </mc:Fallback>
      </mc:AlternateContent>
    </p:spTree>
    <p:extLst>
      <p:ext uri="{BB962C8B-B14F-4D97-AF65-F5344CB8AC3E}">
        <p14:creationId xmlns:p14="http://schemas.microsoft.com/office/powerpoint/2010/main" val="429751705"/>
      </p:ext>
    </p:extLst>
  </p:cSld>
  <p:clrMapOvr>
    <a:masterClrMapping/>
  </p:clrMapOvr>
  <mc:AlternateContent xmlns:mc="http://schemas.openxmlformats.org/markup-compatibility/2006" xmlns:p14="http://schemas.microsoft.com/office/powerpoint/2010/main">
    <mc:Choice Requires="p14">
      <p:transition spd="slow" p14:dur="2000" advTm="107"/>
    </mc:Choice>
    <mc:Fallback xmlns="">
      <p:transition spd="slow" advTm="10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54">
            <a:extLst>
              <a:ext uri="{FF2B5EF4-FFF2-40B4-BE49-F238E27FC236}">
                <a16:creationId xmlns:a16="http://schemas.microsoft.com/office/drawing/2014/main" id="{5B3477D3-64CA-B34F-B2E7-3F940BCD882C}"/>
              </a:ext>
            </a:extLst>
          </p:cNvPr>
          <p:cNvSpPr/>
          <p:nvPr/>
        </p:nvSpPr>
        <p:spPr>
          <a:xfrm>
            <a:off x="986122" y="583722"/>
            <a:ext cx="10222859" cy="1553385"/>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2147190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11" name="think-cell Folie" r:id="rId5" imgW="503" imgH="503" progId="TCLayout.ActiveDocument.1">
                  <p:embed/>
                </p:oleObj>
              </mc:Choice>
              <mc:Fallback>
                <p:oleObj name="think-cell Folie" r:id="rId5"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6" name="Rechteck 15">
            <a:extLst>
              <a:ext uri="{FF2B5EF4-FFF2-40B4-BE49-F238E27FC236}">
                <a16:creationId xmlns:a16="http://schemas.microsoft.com/office/drawing/2014/main" id="{AF641C37-3864-1843-8991-C9B7129F4DC0}"/>
              </a:ext>
            </a:extLst>
          </p:cNvPr>
          <p:cNvSpPr/>
          <p:nvPr/>
        </p:nvSpPr>
        <p:spPr>
          <a:xfrm>
            <a:off x="986122" y="2137107"/>
            <a:ext cx="10222859" cy="4452245"/>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Ein Bild, das Foto, Person, sitzend, Gruppe enthält.&#10;&#10;Automatisch generierte Beschreibung">
            <a:extLst>
              <a:ext uri="{FF2B5EF4-FFF2-40B4-BE49-F238E27FC236}">
                <a16:creationId xmlns:a16="http://schemas.microsoft.com/office/drawing/2014/main" id="{918D1299-6956-9141-BD62-262CC3E5BA7F}"/>
              </a:ext>
            </a:extLst>
          </p:cNvPr>
          <p:cNvPicPr>
            <a:picLocks noChangeAspect="1"/>
          </p:cNvPicPr>
          <p:nvPr/>
        </p:nvPicPr>
        <p:blipFill>
          <a:blip r:embed="rId13" cstate="screen">
            <a:alphaModFix amt="75000"/>
            <a:extLst>
              <a:ext uri="{28A0092B-C50C-407E-A947-70E740481C1C}">
                <a14:useLocalDpi xmlns:a14="http://schemas.microsoft.com/office/drawing/2010/main"/>
              </a:ext>
            </a:extLst>
          </a:blip>
          <a:stretch>
            <a:fillRect/>
          </a:stretch>
        </p:blipFill>
        <p:spPr>
          <a:xfrm>
            <a:off x="5206603" y="2182368"/>
            <a:ext cx="5945537" cy="3963692"/>
          </a:xfrm>
          <a:prstGeom prst="rect">
            <a:avLst/>
          </a:prstGeom>
          <a:effectLst>
            <a:softEdge rad="152400"/>
          </a:effectLst>
        </p:spPr>
      </p:pic>
      <p:sp>
        <p:nvSpPr>
          <p:cNvPr id="45" name="Rechteck 44">
            <a:extLst>
              <a:ext uri="{FF2B5EF4-FFF2-40B4-BE49-F238E27FC236}">
                <a16:creationId xmlns:a16="http://schemas.microsoft.com/office/drawing/2014/main" id="{29CDA680-2B43-7043-B540-3AEB4BD2B885}"/>
              </a:ext>
            </a:extLst>
          </p:cNvPr>
          <p:cNvSpPr/>
          <p:nvPr/>
        </p:nvSpPr>
        <p:spPr>
          <a:xfrm>
            <a:off x="1215481" y="3100039"/>
            <a:ext cx="5621875" cy="1996069"/>
          </a:xfrm>
          <a:prstGeom prst="rect">
            <a:avLst/>
          </a:prstGeom>
          <a:solidFill>
            <a:srgbClr val="01035C">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Textfeld 45">
            <a:extLst>
              <a:ext uri="{FF2B5EF4-FFF2-40B4-BE49-F238E27FC236}">
                <a16:creationId xmlns:a16="http://schemas.microsoft.com/office/drawing/2014/main" id="{8BD9AF3E-AD32-F643-84C9-02B5E119C235}"/>
              </a:ext>
            </a:extLst>
          </p:cNvPr>
          <p:cNvSpPr txBox="1"/>
          <p:nvPr/>
        </p:nvSpPr>
        <p:spPr>
          <a:xfrm>
            <a:off x="1344541" y="3334744"/>
            <a:ext cx="5524660" cy="1354217"/>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cs typeface="Arabic Typesetting"/>
              </a:rPr>
              <a:t>Im Proberaum steht das spontane Liveerlebnis im Vordergrund. Hier kann jedermann live </a:t>
            </a:r>
            <a:r>
              <a:rPr lang="de-DE" sz="1100" dirty="0" err="1">
                <a:solidFill>
                  <a:schemeClr val="bg1"/>
                </a:solidFill>
                <a:latin typeface="Helvetica" pitchFamily="2" charset="0"/>
                <a:cs typeface="Arabic Typesetting"/>
              </a:rPr>
              <a:t>performen</a:t>
            </a:r>
            <a:r>
              <a:rPr lang="de-DE" sz="1100" dirty="0">
                <a:solidFill>
                  <a:schemeClr val="bg1"/>
                </a:solidFill>
                <a:latin typeface="Helvetica" pitchFamily="2" charset="0"/>
                <a:cs typeface="Arabic Typesetting"/>
              </a:rPr>
              <a:t> und neues Material austesten oder einfach seine Reichweite vergrößern. Zudem könnt Ihr bei jedem Künstler, der sich Proberaum befindet, einfach mal rein lauschen. Und wenn der Künstler euch so gut gefällt, könnt Ihr im sogar eine kleine Spende geben. </a:t>
            </a:r>
            <a:r>
              <a:rPr lang="de-DE" sz="1100" dirty="0" err="1">
                <a:solidFill>
                  <a:schemeClr val="bg1"/>
                </a:solidFill>
                <a:latin typeface="Helvetica" pitchFamily="2" charset="0"/>
                <a:cs typeface="Arabic Typesetting"/>
              </a:rPr>
              <a:t>Probierts</a:t>
            </a:r>
            <a:r>
              <a:rPr lang="de-DE" sz="1100" dirty="0">
                <a:solidFill>
                  <a:schemeClr val="bg1"/>
                </a:solidFill>
                <a:latin typeface="Helvetica" pitchFamily="2" charset="0"/>
                <a:cs typeface="Arabic Typesetting"/>
              </a:rPr>
              <a:t> einfach mal aus! </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Zum Proberaum!</a:t>
            </a:r>
          </a:p>
        </p:txBody>
      </p:sp>
      <p:sp>
        <p:nvSpPr>
          <p:cNvPr id="47" name="Textfeld 46">
            <a:extLst>
              <a:ext uri="{FF2B5EF4-FFF2-40B4-BE49-F238E27FC236}">
                <a16:creationId xmlns:a16="http://schemas.microsoft.com/office/drawing/2014/main" id="{ED7B7ED6-6639-E748-B086-E85E04734983}"/>
              </a:ext>
            </a:extLst>
          </p:cNvPr>
          <p:cNvSpPr txBox="1"/>
          <p:nvPr/>
        </p:nvSpPr>
        <p:spPr>
          <a:xfrm>
            <a:off x="1688400" y="2813595"/>
            <a:ext cx="2113194" cy="461665"/>
          </a:xfrm>
          <a:prstGeom prst="rect">
            <a:avLst/>
          </a:prstGeom>
          <a:solidFill>
            <a:srgbClr val="01035C"/>
          </a:solidFill>
          <a:ln>
            <a:noFill/>
          </a:ln>
        </p:spPr>
        <p:txBody>
          <a:bodyPr wrap="square" rtlCol="0">
            <a:spAutoFit/>
          </a:bodyPr>
          <a:lstStyle/>
          <a:p>
            <a:pPr algn="ctr"/>
            <a:r>
              <a:rPr lang="de-DE" sz="2400" dirty="0">
                <a:solidFill>
                  <a:schemeClr val="bg1"/>
                </a:solidFill>
                <a:latin typeface="Britannic Bold" panose="020B0903060703020204" pitchFamily="34" charset="77"/>
              </a:rPr>
              <a:t>Proberaum</a:t>
            </a:r>
          </a:p>
        </p:txBody>
      </p:sp>
      <p:sp>
        <p:nvSpPr>
          <p:cNvPr id="54" name="Rechteck 53">
            <a:extLst>
              <a:ext uri="{FF2B5EF4-FFF2-40B4-BE49-F238E27FC236}">
                <a16:creationId xmlns:a16="http://schemas.microsoft.com/office/drawing/2014/main" id="{13BEF88D-2562-AD46-82BB-80CAC0523D02}"/>
              </a:ext>
            </a:extLst>
          </p:cNvPr>
          <p:cNvSpPr/>
          <p:nvPr/>
        </p:nvSpPr>
        <p:spPr>
          <a:xfrm>
            <a:off x="983077" y="6146060"/>
            <a:ext cx="10222859" cy="692515"/>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mc:AlternateContent xmlns:mc="http://schemas.openxmlformats.org/markup-compatibility/2006" xmlns:p14="http://schemas.microsoft.com/office/powerpoint/2010/main">
        <mc:Choice Requires="p14">
          <p:contentPart p14:bwMode="auto" r:id="rId14">
            <p14:nvContentPartPr>
              <p14:cNvPr id="60" name="Freihand 59">
                <a:extLst>
                  <a:ext uri="{FF2B5EF4-FFF2-40B4-BE49-F238E27FC236}">
                    <a16:creationId xmlns:a16="http://schemas.microsoft.com/office/drawing/2014/main" id="{6A4AB111-1EDC-724F-9AC9-8E5055D2B6EA}"/>
                  </a:ext>
                </a:extLst>
              </p14:cNvPr>
              <p14:cNvContentPartPr/>
              <p14:nvPr/>
            </p14:nvContentPartPr>
            <p14:xfrm>
              <a:off x="2570169" y="4365407"/>
              <a:ext cx="3199694" cy="346274"/>
            </p14:xfrm>
          </p:contentPart>
        </mc:Choice>
        <mc:Fallback xmlns="">
          <p:pic>
            <p:nvPicPr>
              <p:cNvPr id="60" name="Freihand 59">
                <a:extLst>
                  <a:ext uri="{FF2B5EF4-FFF2-40B4-BE49-F238E27FC236}">
                    <a16:creationId xmlns:a16="http://schemas.microsoft.com/office/drawing/2014/main" id="{6A4AB111-1EDC-724F-9AC9-8E5055D2B6EA}"/>
                  </a:ext>
                </a:extLst>
              </p:cNvPr>
              <p:cNvPicPr/>
              <p:nvPr/>
            </p:nvPicPr>
            <p:blipFill>
              <a:blip r:embed="rId15"/>
              <a:stretch>
                <a:fillRect/>
              </a:stretch>
            </p:blipFill>
            <p:spPr>
              <a:xfrm>
                <a:off x="2534173" y="4293417"/>
                <a:ext cx="3271326" cy="489895"/>
              </a:xfrm>
              <a:prstGeom prst="rect">
                <a:avLst/>
              </a:prstGeom>
            </p:spPr>
          </p:pic>
        </mc:Fallback>
      </mc:AlternateContent>
    </p:spTree>
    <p:extLst>
      <p:ext uri="{BB962C8B-B14F-4D97-AF65-F5344CB8AC3E}">
        <p14:creationId xmlns:p14="http://schemas.microsoft.com/office/powerpoint/2010/main" val="149930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54">
            <a:extLst>
              <a:ext uri="{FF2B5EF4-FFF2-40B4-BE49-F238E27FC236}">
                <a16:creationId xmlns:a16="http://schemas.microsoft.com/office/drawing/2014/main" id="{5B3477D3-64CA-B34F-B2E7-3F940BCD882C}"/>
              </a:ext>
            </a:extLst>
          </p:cNvPr>
          <p:cNvSpPr/>
          <p:nvPr/>
        </p:nvSpPr>
        <p:spPr>
          <a:xfrm>
            <a:off x="986122" y="2613239"/>
            <a:ext cx="10222859" cy="3661973"/>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3704203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35" name="think-cell Folie" r:id="rId5" imgW="503" imgH="503" progId="TCLayout.ActiveDocument.1">
                  <p:embed/>
                </p:oleObj>
              </mc:Choice>
              <mc:Fallback>
                <p:oleObj name="think-cell Folie" r:id="rId5"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pic>
        <p:nvPicPr>
          <p:cNvPr id="17" name="Grafik 16" descr="Ein Bild, das draußen, Person, Straße, Mann enthält.&#10;&#10;Automatisch generierte Beschreibung">
            <a:extLst>
              <a:ext uri="{FF2B5EF4-FFF2-40B4-BE49-F238E27FC236}">
                <a16:creationId xmlns:a16="http://schemas.microsoft.com/office/drawing/2014/main" id="{FAF75795-0B65-9F47-8B5A-090EF88F8FC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62278" y="2599669"/>
            <a:ext cx="4713294" cy="3654467"/>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3323064"/>
            <a:ext cx="5621875" cy="1996069"/>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3557769"/>
            <a:ext cx="5524660" cy="1692771"/>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rPr>
              <a:t>Bei den </a:t>
            </a:r>
            <a:r>
              <a:rPr lang="de-DE" sz="1100" dirty="0" err="1">
                <a:solidFill>
                  <a:schemeClr val="bg1"/>
                </a:solidFill>
                <a:latin typeface="Helvetica" pitchFamily="2" charset="0"/>
              </a:rPr>
              <a:t>Corontests</a:t>
            </a:r>
            <a:r>
              <a:rPr lang="de-DE" sz="1100" dirty="0">
                <a:solidFill>
                  <a:schemeClr val="bg1"/>
                </a:solidFill>
                <a:latin typeface="Helvetica" pitchFamily="2" charset="0"/>
              </a:rPr>
              <a:t> kannst du entweder zuschauen, wie sich verschiedene Künstler duellieren und das Publikum überzeugen oder Du nimmst selbst teil und zeigst der Welt, dass Du der Beste bist. </a:t>
            </a:r>
            <a:br>
              <a:rPr lang="de-DE" sz="1100" dirty="0">
                <a:solidFill>
                  <a:schemeClr val="bg1"/>
                </a:solidFill>
                <a:latin typeface="Helvetica" pitchFamily="2" charset="0"/>
              </a:rPr>
            </a:br>
            <a:r>
              <a:rPr lang="de-DE" sz="1100" dirty="0">
                <a:solidFill>
                  <a:schemeClr val="bg1"/>
                </a:solidFill>
                <a:latin typeface="Helvetica" pitchFamily="2" charset="0"/>
              </a:rPr>
              <a:t>Die Künstler betreten nach und nach die Bühne und lassen das Publikum entscheiden, wer der Beste war! Die im </a:t>
            </a:r>
            <a:r>
              <a:rPr lang="de-DE" sz="1100" dirty="0" err="1">
                <a:solidFill>
                  <a:schemeClr val="bg1"/>
                </a:solidFill>
                <a:latin typeface="Helvetica" pitchFamily="2" charset="0"/>
              </a:rPr>
              <a:t>Corontest</a:t>
            </a:r>
            <a:r>
              <a:rPr lang="de-DE" sz="1100" dirty="0">
                <a:solidFill>
                  <a:schemeClr val="bg1"/>
                </a:solidFill>
                <a:latin typeface="Helvetica" pitchFamily="2" charset="0"/>
              </a:rPr>
              <a:t> gesammelten Spenden werden nach der Rangliste aufgeteilt.</a:t>
            </a:r>
            <a:br>
              <a:rPr lang="de-DE" sz="1100" dirty="0">
                <a:solidFill>
                  <a:schemeClr val="bg1"/>
                </a:solidFill>
                <a:latin typeface="Helvetica" pitchFamily="2" charset="0"/>
              </a:rPr>
            </a:br>
            <a:r>
              <a:rPr lang="de-DE" sz="1100" dirty="0">
                <a:solidFill>
                  <a:schemeClr val="bg1"/>
                </a:solidFill>
                <a:latin typeface="Helvetica" pitchFamily="2" charset="0"/>
              </a:rPr>
              <a:t>Ihr steht auf Action? Dann schaut vorbei!</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Corontests</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3036620"/>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Corontests</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6275212"/>
            <a:ext cx="10222859" cy="582788"/>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14">
            <p14:nvContentPartPr>
              <p14:cNvPr id="54" name="Freihand 53">
                <a:extLst>
                  <a:ext uri="{FF2B5EF4-FFF2-40B4-BE49-F238E27FC236}">
                    <a16:creationId xmlns:a16="http://schemas.microsoft.com/office/drawing/2014/main" id="{FE912FC4-F8A7-0742-8437-4A422E2A63CF}"/>
                  </a:ext>
                </a:extLst>
              </p14:cNvPr>
              <p14:cNvContentPartPr/>
              <p14:nvPr/>
            </p14:nvContentPartPr>
            <p14:xfrm>
              <a:off x="6554582" y="4909074"/>
              <a:ext cx="3199694" cy="346274"/>
            </p14:xfrm>
          </p:contentPart>
        </mc:Choice>
        <mc:Fallback xmlns="">
          <p:pic>
            <p:nvPicPr>
              <p:cNvPr id="54" name="Freihand 53">
                <a:extLst>
                  <a:ext uri="{FF2B5EF4-FFF2-40B4-BE49-F238E27FC236}">
                    <a16:creationId xmlns:a16="http://schemas.microsoft.com/office/drawing/2014/main" id="{FE912FC4-F8A7-0742-8437-4A422E2A63CF}"/>
                  </a:ext>
                </a:extLst>
              </p:cNvPr>
              <p:cNvPicPr/>
              <p:nvPr/>
            </p:nvPicPr>
            <p:blipFill>
              <a:blip r:embed="rId15"/>
              <a:stretch>
                <a:fillRect/>
              </a:stretch>
            </p:blipFill>
            <p:spPr>
              <a:xfrm>
                <a:off x="6518586" y="4837084"/>
                <a:ext cx="3271326" cy="489895"/>
              </a:xfrm>
              <a:prstGeom prst="rect">
                <a:avLst/>
              </a:prstGeom>
            </p:spPr>
          </p:pic>
        </mc:Fallback>
      </mc:AlternateContent>
    </p:spTree>
    <p:extLst>
      <p:ext uri="{BB962C8B-B14F-4D97-AF65-F5344CB8AC3E}">
        <p14:creationId xmlns:p14="http://schemas.microsoft.com/office/powerpoint/2010/main" val="307026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1A95F38-0D9B-4B12-878D-25DC7DA044D8}"/>
              </a:ext>
            </a:extLst>
          </p:cNvPr>
          <p:cNvSpPr/>
          <p:nvPr/>
        </p:nvSpPr>
        <p:spPr>
          <a:xfrm>
            <a:off x="986400" y="523200"/>
            <a:ext cx="10205498" cy="2076469"/>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Diagonaler Streifen 58">
            <a:extLst>
              <a:ext uri="{FF2B5EF4-FFF2-40B4-BE49-F238E27FC236}">
                <a16:creationId xmlns:a16="http://schemas.microsoft.com/office/drawing/2014/main" id="{AF0FB239-6A9E-458F-B5D2-0A1DB84B9723}"/>
              </a:ext>
            </a:extLst>
          </p:cNvPr>
          <p:cNvSpPr/>
          <p:nvPr/>
        </p:nvSpPr>
        <p:spPr>
          <a:xfrm rot="2527959">
            <a:off x="4573695" y="-331900"/>
            <a:ext cx="2854319" cy="2581200"/>
          </a:xfrm>
          <a:prstGeom prst="diagStripe">
            <a:avLst>
              <a:gd name="adj" fmla="val 9839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Diagonaler Streifen 57">
            <a:extLst>
              <a:ext uri="{FF2B5EF4-FFF2-40B4-BE49-F238E27FC236}">
                <a16:creationId xmlns:a16="http://schemas.microsoft.com/office/drawing/2014/main" id="{7ADD8445-1305-4BD9-B90C-74343FD22AFE}"/>
              </a:ext>
            </a:extLst>
          </p:cNvPr>
          <p:cNvSpPr/>
          <p:nvPr/>
        </p:nvSpPr>
        <p:spPr>
          <a:xfrm rot="2594718">
            <a:off x="4515589" y="-563882"/>
            <a:ext cx="3142470" cy="2944349"/>
          </a:xfrm>
          <a:prstGeom prst="diagStripe">
            <a:avLst>
              <a:gd name="adj" fmla="val 98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aphicFrame>
        <p:nvGraphicFramePr>
          <p:cNvPr id="9" name="Objekt 8" hidden="1">
            <a:extLst>
              <a:ext uri="{FF2B5EF4-FFF2-40B4-BE49-F238E27FC236}">
                <a16:creationId xmlns:a16="http://schemas.microsoft.com/office/drawing/2014/main" id="{C0DFEEAE-6FC1-4C43-AFEB-826320667DFD}"/>
              </a:ext>
            </a:extLst>
          </p:cNvPr>
          <p:cNvGraphicFramePr>
            <a:graphicFrameLocks noChangeAspect="1"/>
          </p:cNvGraphicFramePr>
          <p:nvPr>
            <p:custDataLst>
              <p:tags r:id="rId2"/>
            </p:custDataLst>
            <p:extLst>
              <p:ext uri="{D42A27DB-BD31-4B8C-83A1-F6EECF244321}">
                <p14:modId xmlns:p14="http://schemas.microsoft.com/office/powerpoint/2010/main" val="1693179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7" name="think-cell Folie" r:id="rId4" imgW="503" imgH="503" progId="TCLayout.ActiveDocument.1">
                  <p:embed/>
                </p:oleObj>
              </mc:Choice>
              <mc:Fallback>
                <p:oleObj name="think-cell Folie" r:id="rId4" imgW="503" imgH="503" progId="TCLayout.ActiveDocument.1">
                  <p:embed/>
                  <p:pic>
                    <p:nvPicPr>
                      <p:cNvPr id="9" name="Objekt 8">
                        <a:extLst>
                          <a:ext uri="{FF2B5EF4-FFF2-40B4-BE49-F238E27FC236}">
                            <a16:creationId xmlns:a16="http://schemas.microsoft.com/office/drawing/2014/main" id="{C0DFEEAE-6FC1-4C43-AFEB-826320667D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hteck 54">
            <a:extLst>
              <a:ext uri="{FF2B5EF4-FFF2-40B4-BE49-F238E27FC236}">
                <a16:creationId xmlns:a16="http://schemas.microsoft.com/office/drawing/2014/main" id="{5B3477D3-64CA-B34F-B2E7-3F940BCD882C}"/>
              </a:ext>
            </a:extLst>
          </p:cNvPr>
          <p:cNvSpPr/>
          <p:nvPr/>
        </p:nvSpPr>
        <p:spPr>
          <a:xfrm>
            <a:off x="986122" y="1271110"/>
            <a:ext cx="10222859" cy="3576754"/>
          </a:xfrm>
          <a:prstGeom prst="rect">
            <a:avLst/>
          </a:prstGeom>
          <a:solidFill>
            <a:srgbClr val="F1554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3" name="Grafik 22" descr="Ein Bild, das draußen, Person, Straße, Mann enthält.&#10;&#10;Automatisch generierte Beschreibung">
            <a:extLst>
              <a:ext uri="{FF2B5EF4-FFF2-40B4-BE49-F238E27FC236}">
                <a16:creationId xmlns:a16="http://schemas.microsoft.com/office/drawing/2014/main" id="{0050DE08-A297-7C48-B6B0-440B532968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2278" y="1172311"/>
            <a:ext cx="4713294" cy="3654467"/>
          </a:xfrm>
          <a:prstGeom prst="rect">
            <a:avLst/>
          </a:prstGeom>
          <a:effectLst>
            <a:softEdge rad="152400"/>
          </a:effectLst>
        </p:spPr>
      </p:pic>
      <p:sp>
        <p:nvSpPr>
          <p:cNvPr id="56" name="Rechteck 55">
            <a:extLst>
              <a:ext uri="{FF2B5EF4-FFF2-40B4-BE49-F238E27FC236}">
                <a16:creationId xmlns:a16="http://schemas.microsoft.com/office/drawing/2014/main" id="{D8981958-55AA-8048-BBD0-E32E5A78E45A}"/>
              </a:ext>
            </a:extLst>
          </p:cNvPr>
          <p:cNvSpPr/>
          <p:nvPr/>
        </p:nvSpPr>
        <p:spPr>
          <a:xfrm>
            <a:off x="5296823" y="1942166"/>
            <a:ext cx="5621875" cy="1949618"/>
          </a:xfrm>
          <a:prstGeom prst="rect">
            <a:avLst/>
          </a:prstGeom>
          <a:solidFill>
            <a:srgbClr val="F15542">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feld 56">
            <a:extLst>
              <a:ext uri="{FF2B5EF4-FFF2-40B4-BE49-F238E27FC236}">
                <a16:creationId xmlns:a16="http://schemas.microsoft.com/office/drawing/2014/main" id="{E9857043-F01A-D24F-AA70-221712B029CD}"/>
              </a:ext>
            </a:extLst>
          </p:cNvPr>
          <p:cNvSpPr txBox="1"/>
          <p:nvPr/>
        </p:nvSpPr>
        <p:spPr>
          <a:xfrm>
            <a:off x="5425883" y="2130420"/>
            <a:ext cx="5524660" cy="1692771"/>
          </a:xfrm>
          <a:prstGeom prst="rect">
            <a:avLst/>
          </a:prstGeom>
          <a:noFill/>
          <a:ln>
            <a:noFill/>
          </a:ln>
        </p:spPr>
        <p:txBody>
          <a:bodyPr wrap="square" rtlCol="0" anchor="t">
            <a:spAutoFit/>
          </a:bodyPr>
          <a:lstStyle/>
          <a:p>
            <a:pPr algn="ctr"/>
            <a:r>
              <a:rPr lang="de-DE" sz="1100" dirty="0">
                <a:solidFill>
                  <a:schemeClr val="bg1"/>
                </a:solidFill>
                <a:latin typeface="Helvetica" pitchFamily="2" charset="0"/>
              </a:rPr>
              <a:t>Bei den </a:t>
            </a:r>
            <a:r>
              <a:rPr lang="de-DE" sz="1100" dirty="0" err="1">
                <a:solidFill>
                  <a:schemeClr val="bg1"/>
                </a:solidFill>
                <a:latin typeface="Helvetica" pitchFamily="2" charset="0"/>
              </a:rPr>
              <a:t>Corontests</a:t>
            </a:r>
            <a:r>
              <a:rPr lang="de-DE" sz="1100" dirty="0">
                <a:solidFill>
                  <a:schemeClr val="bg1"/>
                </a:solidFill>
                <a:latin typeface="Helvetica" pitchFamily="2" charset="0"/>
              </a:rPr>
              <a:t> kannst du entweder zuschauen, wie sich verschiedene Künstler duellieren und das Publikum überzeugen oder Du nimmst selbst teil und zeigst der Welt, dass Du der Beste bist. </a:t>
            </a:r>
            <a:br>
              <a:rPr lang="de-DE" sz="1100" dirty="0">
                <a:solidFill>
                  <a:schemeClr val="bg1"/>
                </a:solidFill>
                <a:latin typeface="Helvetica" pitchFamily="2" charset="0"/>
              </a:rPr>
            </a:br>
            <a:r>
              <a:rPr lang="de-DE" sz="1100" dirty="0">
                <a:solidFill>
                  <a:schemeClr val="bg1"/>
                </a:solidFill>
                <a:latin typeface="Helvetica" pitchFamily="2" charset="0"/>
              </a:rPr>
              <a:t>Die Künstler betreten nach und nach die Bühne und lassen das Publikum entscheiden, wer der Beste war! Die im </a:t>
            </a:r>
            <a:r>
              <a:rPr lang="de-DE" sz="1100" dirty="0" err="1">
                <a:solidFill>
                  <a:schemeClr val="bg1"/>
                </a:solidFill>
                <a:latin typeface="Helvetica" pitchFamily="2" charset="0"/>
              </a:rPr>
              <a:t>Corontest</a:t>
            </a:r>
            <a:r>
              <a:rPr lang="de-DE" sz="1100" dirty="0">
                <a:solidFill>
                  <a:schemeClr val="bg1"/>
                </a:solidFill>
                <a:latin typeface="Helvetica" pitchFamily="2" charset="0"/>
              </a:rPr>
              <a:t> gesammelten Spenden werden nach der Rangliste aufgeteilt.</a:t>
            </a:r>
            <a:br>
              <a:rPr lang="de-DE" sz="1100" dirty="0">
                <a:solidFill>
                  <a:schemeClr val="bg1"/>
                </a:solidFill>
                <a:latin typeface="Helvetica" pitchFamily="2" charset="0"/>
              </a:rPr>
            </a:br>
            <a:r>
              <a:rPr lang="de-DE" sz="1100" dirty="0">
                <a:solidFill>
                  <a:schemeClr val="bg1"/>
                </a:solidFill>
                <a:latin typeface="Helvetica" pitchFamily="2" charset="0"/>
              </a:rPr>
              <a:t>Ihr steht auf Action? Dann schaut vorbei!</a:t>
            </a:r>
          </a:p>
          <a:p>
            <a:pPr algn="ctr"/>
            <a:endParaRPr lang="de-DE" sz="1100" dirty="0">
              <a:solidFill>
                <a:schemeClr val="bg1"/>
              </a:solidFill>
              <a:latin typeface="Helvetica" pitchFamily="2" charset="0"/>
            </a:endParaRPr>
          </a:p>
          <a:p>
            <a:pPr algn="ctr"/>
            <a:r>
              <a:rPr lang="de-DE" sz="1600" dirty="0">
                <a:solidFill>
                  <a:schemeClr val="bg1"/>
                </a:solidFill>
                <a:latin typeface="Britannic Bold" panose="020B0903060703020204" pitchFamily="34" charset="77"/>
              </a:rPr>
              <a:t>Zu den </a:t>
            </a:r>
            <a:r>
              <a:rPr lang="de-DE" sz="1600" dirty="0" err="1">
                <a:solidFill>
                  <a:schemeClr val="bg1"/>
                </a:solidFill>
                <a:latin typeface="Britannic Bold" panose="020B0903060703020204" pitchFamily="34" charset="77"/>
              </a:rPr>
              <a:t>Corontests</a:t>
            </a:r>
            <a:r>
              <a:rPr lang="de-DE" sz="1600" dirty="0">
                <a:solidFill>
                  <a:schemeClr val="bg1"/>
                </a:solidFill>
                <a:latin typeface="Britannic Bold" panose="020B0903060703020204" pitchFamily="34" charset="77"/>
              </a:rPr>
              <a:t>!</a:t>
            </a:r>
          </a:p>
        </p:txBody>
      </p:sp>
      <p:sp>
        <p:nvSpPr>
          <p:cNvPr id="61" name="Textfeld 60">
            <a:extLst>
              <a:ext uri="{FF2B5EF4-FFF2-40B4-BE49-F238E27FC236}">
                <a16:creationId xmlns:a16="http://schemas.microsoft.com/office/drawing/2014/main" id="{5EF950D3-EC43-4C44-BD4D-E8B06821D630}"/>
              </a:ext>
            </a:extLst>
          </p:cNvPr>
          <p:cNvSpPr txBox="1"/>
          <p:nvPr/>
        </p:nvSpPr>
        <p:spPr>
          <a:xfrm>
            <a:off x="8310955" y="1609271"/>
            <a:ext cx="2113194" cy="461665"/>
          </a:xfrm>
          <a:prstGeom prst="rect">
            <a:avLst/>
          </a:prstGeom>
          <a:solidFill>
            <a:srgbClr val="F15542"/>
          </a:solidFill>
          <a:ln>
            <a:noFill/>
          </a:ln>
        </p:spPr>
        <p:txBody>
          <a:bodyPr wrap="square" rtlCol="0">
            <a:spAutoFit/>
          </a:bodyPr>
          <a:lstStyle/>
          <a:p>
            <a:pPr algn="ctr"/>
            <a:r>
              <a:rPr lang="de-DE" sz="2400" dirty="0" err="1">
                <a:solidFill>
                  <a:schemeClr val="bg1"/>
                </a:solidFill>
                <a:latin typeface="Britannic Bold" panose="020B0903060703020204" pitchFamily="34" charset="77"/>
              </a:rPr>
              <a:t>Corontests</a:t>
            </a:r>
            <a:endParaRPr lang="de-DE" sz="2400" dirty="0">
              <a:solidFill>
                <a:schemeClr val="bg1"/>
              </a:solidFill>
              <a:latin typeface="Britannic Bold" panose="020B0903060703020204" pitchFamily="34" charset="77"/>
            </a:endParaRPr>
          </a:p>
        </p:txBody>
      </p:sp>
      <p:sp>
        <p:nvSpPr>
          <p:cNvPr id="16" name="Rechteck 15">
            <a:extLst>
              <a:ext uri="{FF2B5EF4-FFF2-40B4-BE49-F238E27FC236}">
                <a16:creationId xmlns:a16="http://schemas.microsoft.com/office/drawing/2014/main" id="{AF641C37-3864-1843-8991-C9B7129F4DC0}"/>
              </a:ext>
            </a:extLst>
          </p:cNvPr>
          <p:cNvSpPr/>
          <p:nvPr/>
        </p:nvSpPr>
        <p:spPr>
          <a:xfrm>
            <a:off x="986122" y="4847864"/>
            <a:ext cx="10222859" cy="2008205"/>
          </a:xfrm>
          <a:prstGeom prst="rect">
            <a:avLst/>
          </a:prstGeom>
          <a:solidFill>
            <a:srgbClr val="0103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58CBD354-D3A8-4513-95C3-E85CE71093F1}"/>
              </a:ext>
            </a:extLst>
          </p:cNvPr>
          <p:cNvSpPr/>
          <p:nvPr/>
        </p:nvSpPr>
        <p:spPr>
          <a:xfrm>
            <a:off x="986122" y="506539"/>
            <a:ext cx="10222859" cy="835459"/>
          </a:xfrm>
          <a:prstGeom prst="rect">
            <a:avLst/>
          </a:prstGeom>
          <a:solidFill>
            <a:srgbClr val="0004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EC022A0-51AB-497E-81E0-708A6786FEE6}"/>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r>
              <a:rPr lang="de-DE" sz="2000" b="1" dirty="0">
                <a:solidFill>
                  <a:schemeClr val="bg1"/>
                </a:solidFill>
                <a:latin typeface="Britannic Bold"/>
              </a:rPr>
              <a:t> – wie wir Künstlern helfen.</a:t>
            </a:r>
          </a:p>
        </p:txBody>
      </p:sp>
      <p:pic>
        <p:nvPicPr>
          <p:cNvPr id="32" name="Grafik 31">
            <a:extLst>
              <a:ext uri="{FF2B5EF4-FFF2-40B4-BE49-F238E27FC236}">
                <a16:creationId xmlns:a16="http://schemas.microsoft.com/office/drawing/2014/main" id="{209176BD-07D6-407C-972A-A5A5C240B8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sp>
        <p:nvSpPr>
          <p:cNvPr id="53" name="Rechteck 52">
            <a:extLst>
              <a:ext uri="{FF2B5EF4-FFF2-40B4-BE49-F238E27FC236}">
                <a16:creationId xmlns:a16="http://schemas.microsoft.com/office/drawing/2014/main" id="{FEAED9AA-4EA6-4091-843F-28AEB5CDCF9E}"/>
              </a:ext>
            </a:extLst>
          </p:cNvPr>
          <p:cNvSpPr/>
          <p:nvPr/>
        </p:nvSpPr>
        <p:spPr>
          <a:xfrm>
            <a:off x="2529069" y="344347"/>
            <a:ext cx="324092" cy="121534"/>
          </a:xfrm>
          <a:prstGeom prst="rect">
            <a:avLst/>
          </a:prstGeom>
          <a:solidFill>
            <a:srgbClr val="F1F3F4"/>
          </a:solidFill>
          <a:ln>
            <a:solidFill>
              <a:srgbClr val="F1F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28" descr="Benutzer">
            <a:extLst>
              <a:ext uri="{FF2B5EF4-FFF2-40B4-BE49-F238E27FC236}">
                <a16:creationId xmlns:a16="http://schemas.microsoft.com/office/drawing/2014/main" id="{5718FDAF-5E71-4BB9-BB1E-5FC449113A6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337856" y="586781"/>
            <a:ext cx="501174" cy="496533"/>
          </a:xfrm>
          <a:prstGeom prst="rect">
            <a:avLst/>
          </a:prstGeom>
        </p:spPr>
      </p:pic>
      <p:pic>
        <p:nvPicPr>
          <p:cNvPr id="29" name="Grafik 30" descr="Lupe">
            <a:extLst>
              <a:ext uri="{FF2B5EF4-FFF2-40B4-BE49-F238E27FC236}">
                <a16:creationId xmlns:a16="http://schemas.microsoft.com/office/drawing/2014/main" id="{5E50739F-BB39-4D34-B962-6B48C15B67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297657" y="586800"/>
            <a:ext cx="501174" cy="465376"/>
          </a:xfrm>
          <a:prstGeom prst="rect">
            <a:avLst/>
          </a:prstGeom>
        </p:spPr>
      </p:pic>
      <p:sp>
        <p:nvSpPr>
          <p:cNvPr id="37" name="Textfeld 36">
            <a:extLst>
              <a:ext uri="{FF2B5EF4-FFF2-40B4-BE49-F238E27FC236}">
                <a16:creationId xmlns:a16="http://schemas.microsoft.com/office/drawing/2014/main" id="{73C4B788-2107-084B-A999-9B8BFE242EF6}"/>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Log in</a:t>
            </a:r>
          </a:p>
        </p:txBody>
      </p:sp>
      <p:sp>
        <p:nvSpPr>
          <p:cNvPr id="52" name="Textfeld 51">
            <a:extLst>
              <a:ext uri="{FF2B5EF4-FFF2-40B4-BE49-F238E27FC236}">
                <a16:creationId xmlns:a16="http://schemas.microsoft.com/office/drawing/2014/main" id="{801B5A04-BB73-AE4F-9A4D-F8238D485F21}"/>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2" name="Textfeld 1">
            <a:extLst>
              <a:ext uri="{FF2B5EF4-FFF2-40B4-BE49-F238E27FC236}">
                <a16:creationId xmlns:a16="http://schemas.microsoft.com/office/drawing/2014/main" id="{9055AE55-EAF1-704C-B3F7-EA30CA8D33D6}"/>
              </a:ext>
            </a:extLst>
          </p:cNvPr>
          <p:cNvSpPr txBox="1"/>
          <p:nvPr/>
        </p:nvSpPr>
        <p:spPr>
          <a:xfrm>
            <a:off x="1857812" y="5567284"/>
            <a:ext cx="1438508"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Über uns</a:t>
            </a:r>
          </a:p>
        </p:txBody>
      </p:sp>
      <p:sp>
        <p:nvSpPr>
          <p:cNvPr id="20" name="Textfeld 19">
            <a:extLst>
              <a:ext uri="{FF2B5EF4-FFF2-40B4-BE49-F238E27FC236}">
                <a16:creationId xmlns:a16="http://schemas.microsoft.com/office/drawing/2014/main" id="{D26B4564-96D8-BB41-8068-6CB3CC73001F}"/>
              </a:ext>
            </a:extLst>
          </p:cNvPr>
          <p:cNvSpPr txBox="1"/>
          <p:nvPr/>
        </p:nvSpPr>
        <p:spPr>
          <a:xfrm>
            <a:off x="5241143" y="5567284"/>
            <a:ext cx="1519421"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Datenschutzerklärung</a:t>
            </a:r>
          </a:p>
        </p:txBody>
      </p:sp>
      <p:sp>
        <p:nvSpPr>
          <p:cNvPr id="21" name="Textfeld 20">
            <a:extLst>
              <a:ext uri="{FF2B5EF4-FFF2-40B4-BE49-F238E27FC236}">
                <a16:creationId xmlns:a16="http://schemas.microsoft.com/office/drawing/2014/main" id="{A1581147-2EE9-6F4C-B4BF-45ECAFFC9D31}"/>
              </a:ext>
            </a:extLst>
          </p:cNvPr>
          <p:cNvSpPr txBox="1"/>
          <p:nvPr/>
        </p:nvSpPr>
        <p:spPr>
          <a:xfrm>
            <a:off x="8705387" y="5567284"/>
            <a:ext cx="1438508" cy="253916"/>
          </a:xfrm>
          <a:prstGeom prst="rect">
            <a:avLst/>
          </a:prstGeom>
          <a:noFill/>
        </p:spPr>
        <p:txBody>
          <a:bodyPr wrap="square" rtlCol="0">
            <a:spAutoFit/>
          </a:bodyPr>
          <a:lstStyle/>
          <a:p>
            <a:pPr algn="ctr"/>
            <a:r>
              <a:rPr lang="de-DE" sz="1050" dirty="0">
                <a:solidFill>
                  <a:schemeClr val="bg1"/>
                </a:solidFill>
                <a:latin typeface="Helvetica Light" panose="020B0403020202020204" pitchFamily="34" charset="0"/>
              </a:rPr>
              <a:t>Impressum</a:t>
            </a:r>
          </a:p>
        </p:txBody>
      </p:sp>
      <p:sp>
        <p:nvSpPr>
          <p:cNvPr id="22" name="Textfeld 21">
            <a:extLst>
              <a:ext uri="{FF2B5EF4-FFF2-40B4-BE49-F238E27FC236}">
                <a16:creationId xmlns:a16="http://schemas.microsoft.com/office/drawing/2014/main" id="{7819AA2A-5E31-C741-9A39-6B417617C75F}"/>
              </a:ext>
            </a:extLst>
          </p:cNvPr>
          <p:cNvSpPr txBox="1"/>
          <p:nvPr/>
        </p:nvSpPr>
        <p:spPr>
          <a:xfrm>
            <a:off x="4950568" y="6334800"/>
            <a:ext cx="2100569" cy="400110"/>
          </a:xfrm>
          <a:prstGeom prst="rect">
            <a:avLst/>
          </a:prstGeom>
          <a:noFill/>
        </p:spPr>
        <p:txBody>
          <a:bodyPr wrap="square" rtlCol="0" anchor="t">
            <a:spAutoFit/>
          </a:bodyPr>
          <a:lstStyle/>
          <a:p>
            <a:pPr algn="ctr"/>
            <a:r>
              <a:rPr lang="de-DE" sz="2000" b="1" dirty="0" err="1">
                <a:solidFill>
                  <a:schemeClr val="bg1"/>
                </a:solidFill>
                <a:latin typeface="Britannic Bold"/>
              </a:rPr>
              <a:t>Coronzert</a:t>
            </a:r>
            <a:endParaRPr lang="de-DE" sz="2000" b="1" dirty="0">
              <a:solidFill>
                <a:schemeClr val="bg1"/>
              </a:solidFill>
              <a:latin typeface="Britannic Bold"/>
            </a:endParaRPr>
          </a:p>
        </p:txBody>
      </p:sp>
      <mc:AlternateContent xmlns:mc="http://schemas.openxmlformats.org/markup-compatibility/2006" xmlns:p14="http://schemas.microsoft.com/office/powerpoint/2010/main">
        <mc:Choice Requires="p14">
          <p:contentPart p14:bwMode="auto" r:id="rId13">
            <p14:nvContentPartPr>
              <p14:cNvPr id="24" name="Freihand 23">
                <a:extLst>
                  <a:ext uri="{FF2B5EF4-FFF2-40B4-BE49-F238E27FC236}">
                    <a16:creationId xmlns:a16="http://schemas.microsoft.com/office/drawing/2014/main" id="{0E264E88-A8DA-3A4C-9E7C-60AD91A7FC01}"/>
                  </a:ext>
                </a:extLst>
              </p14:cNvPr>
              <p14:cNvContentPartPr/>
              <p14:nvPr/>
            </p14:nvContentPartPr>
            <p14:xfrm>
              <a:off x="6555600" y="3479861"/>
              <a:ext cx="3199694" cy="346274"/>
            </p14:xfrm>
          </p:contentPart>
        </mc:Choice>
        <mc:Fallback xmlns="">
          <p:pic>
            <p:nvPicPr>
              <p:cNvPr id="24" name="Freihand 23">
                <a:extLst>
                  <a:ext uri="{FF2B5EF4-FFF2-40B4-BE49-F238E27FC236}">
                    <a16:creationId xmlns:a16="http://schemas.microsoft.com/office/drawing/2014/main" id="{0E264E88-A8DA-3A4C-9E7C-60AD91A7FC01}"/>
                  </a:ext>
                </a:extLst>
              </p:cNvPr>
              <p:cNvPicPr/>
              <p:nvPr/>
            </p:nvPicPr>
            <p:blipFill>
              <a:blip r:embed="rId14"/>
              <a:stretch>
                <a:fillRect/>
              </a:stretch>
            </p:blipFill>
            <p:spPr>
              <a:xfrm>
                <a:off x="6519604" y="3407871"/>
                <a:ext cx="3271326" cy="489895"/>
              </a:xfrm>
              <a:prstGeom prst="rect">
                <a:avLst/>
              </a:prstGeom>
            </p:spPr>
          </p:pic>
        </mc:Fallback>
      </mc:AlternateContent>
    </p:spTree>
    <p:extLst>
      <p:ext uri="{BB962C8B-B14F-4D97-AF65-F5344CB8AC3E}">
        <p14:creationId xmlns:p14="http://schemas.microsoft.com/office/powerpoint/2010/main" val="403406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03F1422C-DCF2-4972-B454-7A557F58C3EE}"/>
              </a:ext>
            </a:extLst>
          </p:cNvPr>
          <p:cNvGraphicFramePr>
            <a:graphicFrameLocks noChangeAspect="1"/>
          </p:cNvGraphicFramePr>
          <p:nvPr>
            <p:custDataLst>
              <p:tags r:id="rId2"/>
            </p:custDataLst>
            <p:extLst>
              <p:ext uri="{D42A27DB-BD31-4B8C-83A1-F6EECF244321}">
                <p14:modId xmlns:p14="http://schemas.microsoft.com/office/powerpoint/2010/main" val="172183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30" name="think-cell Folie" r:id="rId5" imgW="503" imgH="503" progId="TCLayout.ActiveDocument.1">
                  <p:embed/>
                </p:oleObj>
              </mc:Choice>
              <mc:Fallback>
                <p:oleObj name="think-cell Folie" r:id="rId5" imgW="503" imgH="50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6D5BDF84-238A-45AE-A403-BEF5D5E699AA}"/>
              </a:ext>
            </a:extLst>
          </p:cNvPr>
          <p:cNvSpPr/>
          <p:nvPr/>
        </p:nvSpPr>
        <p:spPr>
          <a:xfrm>
            <a:off x="996176" y="1327256"/>
            <a:ext cx="10193072" cy="5538908"/>
          </a:xfrm>
          <a:prstGeom prst="rect">
            <a:avLst/>
          </a:prstGeom>
          <a:solidFill>
            <a:srgbClr val="000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0" name="Grafik 49">
            <a:extLst>
              <a:ext uri="{FF2B5EF4-FFF2-40B4-BE49-F238E27FC236}">
                <a16:creationId xmlns:a16="http://schemas.microsoft.com/office/drawing/2014/main" id="{22B77979-BD76-4A08-A1E4-F5C1C4C782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27377" y="1355455"/>
            <a:ext cx="8251875" cy="5500710"/>
          </a:xfrm>
          <a:prstGeom prst="rect">
            <a:avLst/>
          </a:prstGeom>
          <a:effectLst>
            <a:outerShdw blurRad="50800" dist="50800" dir="5400000" algn="ctr" rotWithShape="0">
              <a:srgbClr val="000000">
                <a:alpha val="0"/>
              </a:srgbClr>
            </a:outerShdw>
          </a:effectLst>
        </p:spPr>
      </p:pic>
      <p:sp>
        <p:nvSpPr>
          <p:cNvPr id="2" name="Rechteck 1">
            <a:extLst>
              <a:ext uri="{FF2B5EF4-FFF2-40B4-BE49-F238E27FC236}">
                <a16:creationId xmlns:a16="http://schemas.microsoft.com/office/drawing/2014/main" id="{EED789D9-6E16-4D4D-BB64-A3FC2113250F}"/>
              </a:ext>
            </a:extLst>
          </p:cNvPr>
          <p:cNvSpPr/>
          <p:nvPr/>
        </p:nvSpPr>
        <p:spPr>
          <a:xfrm>
            <a:off x="986122" y="506539"/>
            <a:ext cx="10222859" cy="835459"/>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8B788FA-4743-45B3-BA72-4832C6EA1912}"/>
              </a:ext>
            </a:extLst>
          </p:cNvPr>
          <p:cNvSpPr txBox="1"/>
          <p:nvPr/>
        </p:nvSpPr>
        <p:spPr>
          <a:xfrm>
            <a:off x="3876484" y="682259"/>
            <a:ext cx="4436047" cy="400110"/>
          </a:xfrm>
          <a:prstGeom prst="rect">
            <a:avLst/>
          </a:prstGeom>
          <a:noFill/>
        </p:spPr>
        <p:txBody>
          <a:bodyPr wrap="square" rtlCol="0" anchor="t">
            <a:spAutoFit/>
          </a:bodyPr>
          <a:lstStyle/>
          <a:p>
            <a:pPr algn="ctr"/>
            <a:r>
              <a:rPr lang="de-DE" sz="2000" b="1" dirty="0" err="1">
                <a:solidFill>
                  <a:schemeClr val="bg1"/>
                </a:solidFill>
                <a:latin typeface="Britannic Bold"/>
              </a:rPr>
              <a:t>Coronzerte</a:t>
            </a:r>
            <a:endParaRPr lang="de-DE" sz="2000" b="1" dirty="0">
              <a:solidFill>
                <a:schemeClr val="bg1"/>
              </a:solidFill>
              <a:latin typeface="Britannic Bold"/>
            </a:endParaRPr>
          </a:p>
        </p:txBody>
      </p:sp>
      <p:pic>
        <p:nvPicPr>
          <p:cNvPr id="4" name="Grafik 3">
            <a:extLst>
              <a:ext uri="{FF2B5EF4-FFF2-40B4-BE49-F238E27FC236}">
                <a16:creationId xmlns:a16="http://schemas.microsoft.com/office/drawing/2014/main" id="{75A065A2-B177-4322-8B65-13BEF157E4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556" b="88889" l="4636" r="97351">
                        <a14:foregroundMark x1="21192" y1="48148" x2="21192" y2="48148"/>
                        <a14:foregroundMark x1="32450" y1="46296" x2="32450" y2="46296"/>
                        <a14:foregroundMark x1="52318" y1="42593" x2="52318" y2="42593"/>
                        <a14:foregroundMark x1="75497" y1="25926" x2="75497" y2="25926"/>
                        <a14:foregroundMark x1="78146" y1="51852" x2="78146" y2="51852"/>
                        <a14:foregroundMark x1="80132" y1="77778" x2="80132" y2="77778"/>
                      </a14:backgroundRemoval>
                    </a14:imgEffect>
                  </a14:imgLayer>
                </a14:imgProps>
              </a:ext>
              <a:ext uri="{28A0092B-C50C-407E-A947-70E740481C1C}">
                <a14:useLocalDpi xmlns:a14="http://schemas.microsoft.com/office/drawing/2010/main"/>
              </a:ext>
            </a:extLst>
          </a:blip>
          <a:stretch>
            <a:fillRect/>
          </a:stretch>
        </p:blipFill>
        <p:spPr>
          <a:xfrm>
            <a:off x="1358568" y="711940"/>
            <a:ext cx="1317840" cy="471281"/>
          </a:xfrm>
          <a:prstGeom prst="rect">
            <a:avLst/>
          </a:prstGeom>
        </p:spPr>
      </p:pic>
      <p:pic>
        <p:nvPicPr>
          <p:cNvPr id="5" name="Grafik 28" descr="Benutzer">
            <a:extLst>
              <a:ext uri="{FF2B5EF4-FFF2-40B4-BE49-F238E27FC236}">
                <a16:creationId xmlns:a16="http://schemas.microsoft.com/office/drawing/2014/main" id="{9F61638B-B835-49AF-8416-237F783E6DD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337856" y="586781"/>
            <a:ext cx="501174" cy="496533"/>
          </a:xfrm>
          <a:prstGeom prst="rect">
            <a:avLst/>
          </a:prstGeom>
        </p:spPr>
      </p:pic>
      <p:pic>
        <p:nvPicPr>
          <p:cNvPr id="6" name="Grafik 30" descr="Lupe">
            <a:extLst>
              <a:ext uri="{FF2B5EF4-FFF2-40B4-BE49-F238E27FC236}">
                <a16:creationId xmlns:a16="http://schemas.microsoft.com/office/drawing/2014/main" id="{EC434024-4565-4131-AFBA-154FC67FB7C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97657" y="586800"/>
            <a:ext cx="501174" cy="465376"/>
          </a:xfrm>
          <a:prstGeom prst="rect">
            <a:avLst/>
          </a:prstGeom>
        </p:spPr>
      </p:pic>
      <p:sp>
        <p:nvSpPr>
          <p:cNvPr id="7" name="Textfeld 6">
            <a:extLst>
              <a:ext uri="{FF2B5EF4-FFF2-40B4-BE49-F238E27FC236}">
                <a16:creationId xmlns:a16="http://schemas.microsoft.com/office/drawing/2014/main" id="{7538AF10-1088-4C57-A320-65873401AE67}"/>
              </a:ext>
            </a:extLst>
          </p:cNvPr>
          <p:cNvSpPr txBox="1"/>
          <p:nvPr/>
        </p:nvSpPr>
        <p:spPr>
          <a:xfrm>
            <a:off x="10149760" y="1037908"/>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Konto</a:t>
            </a:r>
          </a:p>
        </p:txBody>
      </p:sp>
      <p:sp>
        <p:nvSpPr>
          <p:cNvPr id="8" name="Textfeld 7">
            <a:extLst>
              <a:ext uri="{FF2B5EF4-FFF2-40B4-BE49-F238E27FC236}">
                <a16:creationId xmlns:a16="http://schemas.microsoft.com/office/drawing/2014/main" id="{F8FA1123-17BF-49EF-B284-9B7A489288F7}"/>
              </a:ext>
            </a:extLst>
          </p:cNvPr>
          <p:cNvSpPr txBox="1"/>
          <p:nvPr/>
        </p:nvSpPr>
        <p:spPr>
          <a:xfrm>
            <a:off x="9109561" y="1036800"/>
            <a:ext cx="877366" cy="276999"/>
          </a:xfrm>
          <a:prstGeom prst="rect">
            <a:avLst/>
          </a:prstGeom>
          <a:noFill/>
        </p:spPr>
        <p:txBody>
          <a:bodyPr wrap="square" rtlCol="0">
            <a:spAutoFit/>
          </a:bodyPr>
          <a:lstStyle/>
          <a:p>
            <a:pPr algn="ctr"/>
            <a:r>
              <a:rPr lang="de-DE" sz="1200" dirty="0">
                <a:solidFill>
                  <a:schemeClr val="bg1"/>
                </a:solidFill>
                <a:latin typeface="Helvetica" pitchFamily="2" charset="0"/>
              </a:rPr>
              <a:t>Suche</a:t>
            </a:r>
          </a:p>
        </p:txBody>
      </p:sp>
      <p:sp>
        <p:nvSpPr>
          <p:cNvPr id="17" name="Rechteck 16">
            <a:extLst>
              <a:ext uri="{FF2B5EF4-FFF2-40B4-BE49-F238E27FC236}">
                <a16:creationId xmlns:a16="http://schemas.microsoft.com/office/drawing/2014/main" id="{EECD7E85-8FF0-4187-9076-B38EF30F420C}"/>
              </a:ext>
            </a:extLst>
          </p:cNvPr>
          <p:cNvSpPr/>
          <p:nvPr/>
        </p:nvSpPr>
        <p:spPr>
          <a:xfrm>
            <a:off x="3332177" y="1400381"/>
            <a:ext cx="5621875" cy="523220"/>
          </a:xfrm>
          <a:prstGeom prst="rect">
            <a:avLst/>
          </a:prstGeom>
          <a:solidFill>
            <a:srgbClr val="F15542">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Helvetica" pitchFamily="2" charset="0"/>
              </a:rPr>
              <a:t>Hier findet ihr eine Übersicht der nächsten Konzerte. Bucht euch euer Ticket und unterstützt eure Künstler</a:t>
            </a:r>
          </a:p>
        </p:txBody>
      </p:sp>
      <p:sp>
        <p:nvSpPr>
          <p:cNvPr id="16" name="Rechteck 15">
            <a:extLst>
              <a:ext uri="{FF2B5EF4-FFF2-40B4-BE49-F238E27FC236}">
                <a16:creationId xmlns:a16="http://schemas.microsoft.com/office/drawing/2014/main" id="{4BE9815F-5223-49DE-9DA7-D1C89D45E4FF}"/>
              </a:ext>
            </a:extLst>
          </p:cNvPr>
          <p:cNvSpPr/>
          <p:nvPr/>
        </p:nvSpPr>
        <p:spPr>
          <a:xfrm>
            <a:off x="1002753" y="1348983"/>
            <a:ext cx="2221397" cy="5516002"/>
          </a:xfrm>
          <a:prstGeom prst="rect">
            <a:avLst/>
          </a:prstGeom>
          <a:solidFill>
            <a:srgbClr val="000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a:extLst>
              <a:ext uri="{FF2B5EF4-FFF2-40B4-BE49-F238E27FC236}">
                <a16:creationId xmlns:a16="http://schemas.microsoft.com/office/drawing/2014/main" id="{E5F7715D-C4D6-48AE-B404-03ADA046F525}"/>
              </a:ext>
            </a:extLst>
          </p:cNvPr>
          <p:cNvSpPr/>
          <p:nvPr/>
        </p:nvSpPr>
        <p:spPr>
          <a:xfrm>
            <a:off x="4046670" y="3727844"/>
            <a:ext cx="4413719" cy="1236743"/>
          </a:xfrm>
          <a:prstGeom prst="rect">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0" name="Grafik 19">
            <a:extLst>
              <a:ext uri="{FF2B5EF4-FFF2-40B4-BE49-F238E27FC236}">
                <a16:creationId xmlns:a16="http://schemas.microsoft.com/office/drawing/2014/main" id="{3024B22A-4A99-4A0F-BB91-C55B58AB523E}"/>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4159279" y="3827894"/>
            <a:ext cx="969908" cy="969908"/>
          </a:xfrm>
          <a:prstGeom prst="rect">
            <a:avLst/>
          </a:prstGeom>
        </p:spPr>
      </p:pic>
      <p:sp>
        <p:nvSpPr>
          <p:cNvPr id="21" name="Textfeld 20">
            <a:extLst>
              <a:ext uri="{FF2B5EF4-FFF2-40B4-BE49-F238E27FC236}">
                <a16:creationId xmlns:a16="http://schemas.microsoft.com/office/drawing/2014/main" id="{F5CBEE5C-FA51-4E3A-9D42-5AE150FDB7E7}"/>
              </a:ext>
            </a:extLst>
          </p:cNvPr>
          <p:cNvSpPr txBox="1"/>
          <p:nvPr/>
        </p:nvSpPr>
        <p:spPr>
          <a:xfrm>
            <a:off x="5203552" y="3771077"/>
            <a:ext cx="1078050" cy="307777"/>
          </a:xfrm>
          <a:prstGeom prst="rect">
            <a:avLst/>
          </a:prstGeom>
          <a:noFill/>
        </p:spPr>
        <p:txBody>
          <a:bodyPr wrap="square" rtlCol="0">
            <a:spAutoFit/>
          </a:bodyPr>
          <a:lstStyle/>
          <a:p>
            <a:r>
              <a:rPr lang="de-DE" sz="1400" dirty="0">
                <a:latin typeface="Britannic Bold" panose="020B0903060703020204" pitchFamily="34" charset="0"/>
              </a:rPr>
              <a:t>Tim Turner</a:t>
            </a:r>
          </a:p>
        </p:txBody>
      </p:sp>
      <p:sp>
        <p:nvSpPr>
          <p:cNvPr id="22" name="Textfeld 21">
            <a:extLst>
              <a:ext uri="{FF2B5EF4-FFF2-40B4-BE49-F238E27FC236}">
                <a16:creationId xmlns:a16="http://schemas.microsoft.com/office/drawing/2014/main" id="{549A07B2-09B1-4A5B-B082-DAC9381B19C1}"/>
              </a:ext>
            </a:extLst>
          </p:cNvPr>
          <p:cNvSpPr txBox="1"/>
          <p:nvPr/>
        </p:nvSpPr>
        <p:spPr>
          <a:xfrm>
            <a:off x="5196989" y="4247669"/>
            <a:ext cx="910982" cy="246221"/>
          </a:xfrm>
          <a:prstGeom prst="rect">
            <a:avLst/>
          </a:prstGeom>
          <a:noFill/>
        </p:spPr>
        <p:txBody>
          <a:bodyPr wrap="square" rtlCol="0">
            <a:spAutoFit/>
          </a:bodyPr>
          <a:lstStyle/>
          <a:p>
            <a:r>
              <a:rPr lang="de-DE" sz="1000" dirty="0">
                <a:latin typeface="Bookman Old Style" panose="02050604050505020204" pitchFamily="18" charset="0"/>
              </a:rPr>
              <a:t>Pop &amp; Jazz</a:t>
            </a:r>
          </a:p>
        </p:txBody>
      </p:sp>
      <p:sp>
        <p:nvSpPr>
          <p:cNvPr id="23" name="Textfeld 22">
            <a:extLst>
              <a:ext uri="{FF2B5EF4-FFF2-40B4-BE49-F238E27FC236}">
                <a16:creationId xmlns:a16="http://schemas.microsoft.com/office/drawing/2014/main" id="{542166FA-3715-446D-BBAC-0A8D77FFE94D}"/>
              </a:ext>
            </a:extLst>
          </p:cNvPr>
          <p:cNvSpPr txBox="1"/>
          <p:nvPr/>
        </p:nvSpPr>
        <p:spPr>
          <a:xfrm>
            <a:off x="5196988" y="4034815"/>
            <a:ext cx="1027255"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sp>
        <p:nvSpPr>
          <p:cNvPr id="26" name="Rechteck 25">
            <a:extLst>
              <a:ext uri="{FF2B5EF4-FFF2-40B4-BE49-F238E27FC236}">
                <a16:creationId xmlns:a16="http://schemas.microsoft.com/office/drawing/2014/main" id="{BCA5EBD4-73FD-47BC-87CC-5665DFF51E56}"/>
              </a:ext>
            </a:extLst>
          </p:cNvPr>
          <p:cNvSpPr/>
          <p:nvPr/>
        </p:nvSpPr>
        <p:spPr>
          <a:xfrm>
            <a:off x="4063627" y="5170758"/>
            <a:ext cx="4396750" cy="1236743"/>
          </a:xfrm>
          <a:prstGeom prst="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7" name="Grafik 26">
            <a:extLst>
              <a:ext uri="{FF2B5EF4-FFF2-40B4-BE49-F238E27FC236}">
                <a16:creationId xmlns:a16="http://schemas.microsoft.com/office/drawing/2014/main" id="{C8CCD68E-3061-4A1B-809A-3379A8097491}"/>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r="-79"/>
          <a:stretch/>
        </p:blipFill>
        <p:spPr>
          <a:xfrm>
            <a:off x="4166971" y="5306571"/>
            <a:ext cx="954524" cy="954524"/>
          </a:xfrm>
          <a:prstGeom prst="rect">
            <a:avLst/>
          </a:prstGeom>
        </p:spPr>
      </p:pic>
      <p:sp>
        <p:nvSpPr>
          <p:cNvPr id="28" name="Textfeld 27">
            <a:extLst>
              <a:ext uri="{FF2B5EF4-FFF2-40B4-BE49-F238E27FC236}">
                <a16:creationId xmlns:a16="http://schemas.microsoft.com/office/drawing/2014/main" id="{EE0FF4D2-5035-4588-879A-1B67C15327F7}"/>
              </a:ext>
            </a:extLst>
          </p:cNvPr>
          <p:cNvSpPr txBox="1"/>
          <p:nvPr/>
        </p:nvSpPr>
        <p:spPr>
          <a:xfrm>
            <a:off x="5194160" y="5252096"/>
            <a:ext cx="1107485" cy="307777"/>
          </a:xfrm>
          <a:prstGeom prst="rect">
            <a:avLst/>
          </a:prstGeom>
          <a:noFill/>
        </p:spPr>
        <p:txBody>
          <a:bodyPr wrap="square" rtlCol="0">
            <a:spAutoFit/>
          </a:bodyPr>
          <a:lstStyle/>
          <a:p>
            <a:r>
              <a:rPr lang="de-DE" sz="1400" dirty="0" err="1">
                <a:latin typeface="Britannic Bold" panose="020B0903060703020204" pitchFamily="34" charset="0"/>
              </a:rPr>
              <a:t>Marai</a:t>
            </a:r>
            <a:endParaRPr lang="de-DE" sz="1400" dirty="0">
              <a:latin typeface="Britannic Bold" panose="020B0903060703020204" pitchFamily="34" charset="0"/>
            </a:endParaRPr>
          </a:p>
        </p:txBody>
      </p:sp>
      <p:sp>
        <p:nvSpPr>
          <p:cNvPr id="31" name="Textfeld 30">
            <a:extLst>
              <a:ext uri="{FF2B5EF4-FFF2-40B4-BE49-F238E27FC236}">
                <a16:creationId xmlns:a16="http://schemas.microsoft.com/office/drawing/2014/main" id="{3FCA7D1E-1EFE-4CE7-8AE0-99EBA990BF8A}"/>
              </a:ext>
            </a:extLst>
          </p:cNvPr>
          <p:cNvSpPr txBox="1"/>
          <p:nvPr/>
        </p:nvSpPr>
        <p:spPr>
          <a:xfrm>
            <a:off x="5201976" y="5708301"/>
            <a:ext cx="1034881" cy="246221"/>
          </a:xfrm>
          <a:prstGeom prst="rect">
            <a:avLst/>
          </a:prstGeom>
          <a:noFill/>
        </p:spPr>
        <p:txBody>
          <a:bodyPr wrap="square" rtlCol="0">
            <a:spAutoFit/>
          </a:bodyPr>
          <a:lstStyle/>
          <a:p>
            <a:r>
              <a:rPr lang="de-DE" sz="1000">
                <a:latin typeface="Bookman Old Style" panose="02050604050505020204" pitchFamily="18" charset="0"/>
              </a:rPr>
              <a:t>Retro-Swing</a:t>
            </a:r>
          </a:p>
        </p:txBody>
      </p:sp>
      <p:sp>
        <p:nvSpPr>
          <p:cNvPr id="32" name="Textfeld 31">
            <a:extLst>
              <a:ext uri="{FF2B5EF4-FFF2-40B4-BE49-F238E27FC236}">
                <a16:creationId xmlns:a16="http://schemas.microsoft.com/office/drawing/2014/main" id="{F10E9D01-52C0-45C9-B0C4-3E9FED221272}"/>
              </a:ext>
            </a:extLst>
          </p:cNvPr>
          <p:cNvSpPr txBox="1"/>
          <p:nvPr/>
        </p:nvSpPr>
        <p:spPr>
          <a:xfrm>
            <a:off x="5201977" y="5510538"/>
            <a:ext cx="1034880" cy="246221"/>
          </a:xfrm>
          <a:prstGeom prst="rect">
            <a:avLst/>
          </a:prstGeom>
          <a:noFill/>
        </p:spPr>
        <p:txBody>
          <a:bodyPr wrap="square" rtlCol="0">
            <a:spAutoFit/>
          </a:bodyPr>
          <a:lstStyle/>
          <a:p>
            <a:r>
              <a:rPr lang="de-DE" sz="1000" dirty="0">
                <a:latin typeface="Bookman Old Style" panose="02050604050505020204" pitchFamily="18" charset="0"/>
              </a:rPr>
              <a:t>Solo-Musiker</a:t>
            </a:r>
          </a:p>
        </p:txBody>
      </p:sp>
      <p:sp>
        <p:nvSpPr>
          <p:cNvPr id="35" name="Rechteck 34">
            <a:extLst>
              <a:ext uri="{FF2B5EF4-FFF2-40B4-BE49-F238E27FC236}">
                <a16:creationId xmlns:a16="http://schemas.microsoft.com/office/drawing/2014/main" id="{4926E984-F7ED-4E58-BEB1-3D48C6618467}"/>
              </a:ext>
            </a:extLst>
          </p:cNvPr>
          <p:cNvSpPr/>
          <p:nvPr/>
        </p:nvSpPr>
        <p:spPr>
          <a:xfrm>
            <a:off x="4046670" y="2288557"/>
            <a:ext cx="4413722" cy="1236743"/>
          </a:xfrm>
          <a:prstGeom prst="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6" name="Grafik 35">
            <a:extLst>
              <a:ext uri="{FF2B5EF4-FFF2-40B4-BE49-F238E27FC236}">
                <a16:creationId xmlns:a16="http://schemas.microsoft.com/office/drawing/2014/main" id="{F7ACEA42-E142-4B83-9DC5-48EBD0D04C9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b="-2099"/>
          <a:stretch/>
        </p:blipFill>
        <p:spPr>
          <a:xfrm>
            <a:off x="4201071" y="2411588"/>
            <a:ext cx="978035" cy="978035"/>
          </a:xfrm>
          <a:prstGeom prst="rect">
            <a:avLst/>
          </a:prstGeom>
        </p:spPr>
      </p:pic>
      <p:sp>
        <p:nvSpPr>
          <p:cNvPr id="37" name="Textfeld 36">
            <a:extLst>
              <a:ext uri="{FF2B5EF4-FFF2-40B4-BE49-F238E27FC236}">
                <a16:creationId xmlns:a16="http://schemas.microsoft.com/office/drawing/2014/main" id="{549AE60D-8798-478D-BF68-A9CB9D283FAF}"/>
              </a:ext>
            </a:extLst>
          </p:cNvPr>
          <p:cNvSpPr txBox="1"/>
          <p:nvPr/>
        </p:nvSpPr>
        <p:spPr>
          <a:xfrm>
            <a:off x="5224980" y="2390647"/>
            <a:ext cx="1078050" cy="307777"/>
          </a:xfrm>
          <a:prstGeom prst="rect">
            <a:avLst/>
          </a:prstGeom>
          <a:noFill/>
        </p:spPr>
        <p:txBody>
          <a:bodyPr wrap="square" rtlCol="0">
            <a:spAutoFit/>
          </a:bodyPr>
          <a:lstStyle/>
          <a:p>
            <a:r>
              <a:rPr lang="de-DE" sz="1400">
                <a:latin typeface="Britannic Bold" panose="020B0903060703020204" pitchFamily="34" charset="0"/>
              </a:rPr>
              <a:t>Tarik</a:t>
            </a:r>
          </a:p>
        </p:txBody>
      </p:sp>
      <p:sp>
        <p:nvSpPr>
          <p:cNvPr id="38" name="Textfeld 37">
            <a:extLst>
              <a:ext uri="{FF2B5EF4-FFF2-40B4-BE49-F238E27FC236}">
                <a16:creationId xmlns:a16="http://schemas.microsoft.com/office/drawing/2014/main" id="{51ADF0D6-AEE0-4114-999A-E06CEDD2BD04}"/>
              </a:ext>
            </a:extLst>
          </p:cNvPr>
          <p:cNvSpPr txBox="1"/>
          <p:nvPr/>
        </p:nvSpPr>
        <p:spPr>
          <a:xfrm>
            <a:off x="5218417" y="2867239"/>
            <a:ext cx="910982" cy="246221"/>
          </a:xfrm>
          <a:prstGeom prst="rect">
            <a:avLst/>
          </a:prstGeom>
          <a:noFill/>
        </p:spPr>
        <p:txBody>
          <a:bodyPr wrap="square" rtlCol="0">
            <a:spAutoFit/>
          </a:bodyPr>
          <a:lstStyle/>
          <a:p>
            <a:r>
              <a:rPr lang="de-DE" sz="1000">
                <a:latin typeface="Bookman Old Style" panose="02050604050505020204" pitchFamily="18" charset="0"/>
              </a:rPr>
              <a:t>Comedy</a:t>
            </a:r>
          </a:p>
        </p:txBody>
      </p:sp>
      <p:sp>
        <p:nvSpPr>
          <p:cNvPr id="39" name="Textfeld 38">
            <a:extLst>
              <a:ext uri="{FF2B5EF4-FFF2-40B4-BE49-F238E27FC236}">
                <a16:creationId xmlns:a16="http://schemas.microsoft.com/office/drawing/2014/main" id="{1091A5C0-7E55-4F3F-9762-2BED789B3297}"/>
              </a:ext>
            </a:extLst>
          </p:cNvPr>
          <p:cNvSpPr txBox="1"/>
          <p:nvPr/>
        </p:nvSpPr>
        <p:spPr>
          <a:xfrm>
            <a:off x="5218417" y="2654385"/>
            <a:ext cx="1091176" cy="246221"/>
          </a:xfrm>
          <a:prstGeom prst="rect">
            <a:avLst/>
          </a:prstGeom>
          <a:noFill/>
        </p:spPr>
        <p:txBody>
          <a:bodyPr wrap="square" rtlCol="0">
            <a:spAutoFit/>
          </a:bodyPr>
          <a:lstStyle/>
          <a:p>
            <a:r>
              <a:rPr lang="de-DE" sz="1000">
                <a:latin typeface="Bookman Old Style" panose="02050604050505020204" pitchFamily="18" charset="0"/>
              </a:rPr>
              <a:t>Poetry Slamer</a:t>
            </a:r>
          </a:p>
        </p:txBody>
      </p:sp>
      <p:sp>
        <p:nvSpPr>
          <p:cNvPr id="40" name="Rechteck 39">
            <a:extLst>
              <a:ext uri="{FF2B5EF4-FFF2-40B4-BE49-F238E27FC236}">
                <a16:creationId xmlns:a16="http://schemas.microsoft.com/office/drawing/2014/main" id="{5E805AB8-B4CD-440C-9D90-14297C472F7F}"/>
              </a:ext>
            </a:extLst>
          </p:cNvPr>
          <p:cNvSpPr/>
          <p:nvPr/>
        </p:nvSpPr>
        <p:spPr>
          <a:xfrm>
            <a:off x="6803253" y="2419414"/>
            <a:ext cx="1520745" cy="595001"/>
          </a:xfrm>
          <a:prstGeom prst="rect">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solidFill>
                  <a:schemeClr val="tx1">
                    <a:lumMod val="95000"/>
                    <a:lumOff val="5000"/>
                  </a:schemeClr>
                </a:solidFill>
                <a:latin typeface="Bookman Old Style"/>
              </a:rPr>
              <a:t>28.03.20</a:t>
            </a:r>
            <a:endParaRPr lang="de-DE" sz="800"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19 Uhr</a:t>
            </a:r>
          </a:p>
          <a:p>
            <a:pPr algn="ctr"/>
            <a:r>
              <a:rPr lang="de-DE" sz="800" b="1" dirty="0">
                <a:solidFill>
                  <a:schemeClr val="tx1">
                    <a:lumMod val="95000"/>
                    <a:lumOff val="5000"/>
                  </a:schemeClr>
                </a:solidFill>
                <a:latin typeface="Bookman Old Style"/>
              </a:rPr>
              <a:t>8€</a:t>
            </a:r>
          </a:p>
        </p:txBody>
      </p:sp>
      <p:sp>
        <p:nvSpPr>
          <p:cNvPr id="47" name="Rechteck: diagonal liegende Ecken abgeschnitten 46">
            <a:extLst>
              <a:ext uri="{FF2B5EF4-FFF2-40B4-BE49-F238E27FC236}">
                <a16:creationId xmlns:a16="http://schemas.microsoft.com/office/drawing/2014/main" id="{74042F7C-F095-4DFC-BF92-AE0E6387B0F7}"/>
              </a:ext>
            </a:extLst>
          </p:cNvPr>
          <p:cNvSpPr/>
          <p:nvPr/>
        </p:nvSpPr>
        <p:spPr>
          <a:xfrm>
            <a:off x="6186052" y="3086868"/>
            <a:ext cx="2139994" cy="369034"/>
          </a:xfrm>
          <a:prstGeom prst="snip2Diag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Tarik</a:t>
            </a:r>
          </a:p>
          <a:p>
            <a:r>
              <a:rPr lang="de-DE" sz="1050" dirty="0">
                <a:solidFill>
                  <a:schemeClr val="tx1"/>
                </a:solidFill>
                <a:latin typeface="Bookman Old Style" panose="02050604050505020204" pitchFamily="18" charset="0"/>
              </a:rPr>
              <a:t>- sicher dir hier dein Ticket</a:t>
            </a:r>
          </a:p>
        </p:txBody>
      </p:sp>
      <p:pic>
        <p:nvPicPr>
          <p:cNvPr id="52" name="Grafik 51">
            <a:extLst>
              <a:ext uri="{FF2B5EF4-FFF2-40B4-BE49-F238E27FC236}">
                <a16:creationId xmlns:a16="http://schemas.microsoft.com/office/drawing/2014/main" id="{DB634FF4-B5E6-45AE-9E01-83135A1ECD1E}"/>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4674"/>
          <a:stretch/>
        </p:blipFill>
        <p:spPr>
          <a:xfrm>
            <a:off x="1048549" y="2864968"/>
            <a:ext cx="2094686" cy="2777132"/>
          </a:xfrm>
          <a:prstGeom prst="rect">
            <a:avLst/>
          </a:prstGeom>
        </p:spPr>
      </p:pic>
      <p:pic>
        <p:nvPicPr>
          <p:cNvPr id="54" name="Grafik 53">
            <a:extLst>
              <a:ext uri="{FF2B5EF4-FFF2-40B4-BE49-F238E27FC236}">
                <a16:creationId xmlns:a16="http://schemas.microsoft.com/office/drawing/2014/main" id="{EE84577D-2033-4DC0-815A-1869034531BD}"/>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48549" y="2240015"/>
            <a:ext cx="2082907" cy="539778"/>
          </a:xfrm>
          <a:prstGeom prst="rect">
            <a:avLst/>
          </a:prstGeom>
        </p:spPr>
      </p:pic>
      <p:sp>
        <p:nvSpPr>
          <p:cNvPr id="55" name="Textfeld 54">
            <a:extLst>
              <a:ext uri="{FF2B5EF4-FFF2-40B4-BE49-F238E27FC236}">
                <a16:creationId xmlns:a16="http://schemas.microsoft.com/office/drawing/2014/main" id="{D630C6A1-8C06-4D03-9B41-1494F45E9128}"/>
              </a:ext>
            </a:extLst>
          </p:cNvPr>
          <p:cNvSpPr txBox="1"/>
          <p:nvPr/>
        </p:nvSpPr>
        <p:spPr>
          <a:xfrm>
            <a:off x="1140533" y="241108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Konzert suchen …</a:t>
            </a:r>
          </a:p>
        </p:txBody>
      </p:sp>
      <p:sp>
        <p:nvSpPr>
          <p:cNvPr id="56" name="Textfeld 55">
            <a:extLst>
              <a:ext uri="{FF2B5EF4-FFF2-40B4-BE49-F238E27FC236}">
                <a16:creationId xmlns:a16="http://schemas.microsoft.com/office/drawing/2014/main" id="{9B31883D-B13E-4991-8F68-3D3E1DA09815}"/>
              </a:ext>
            </a:extLst>
          </p:cNvPr>
          <p:cNvSpPr txBox="1"/>
          <p:nvPr/>
        </p:nvSpPr>
        <p:spPr>
          <a:xfrm>
            <a:off x="1351777" y="291343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Black</a:t>
            </a:r>
          </a:p>
        </p:txBody>
      </p:sp>
      <p:sp>
        <p:nvSpPr>
          <p:cNvPr id="57" name="Textfeld 56">
            <a:extLst>
              <a:ext uri="{FF2B5EF4-FFF2-40B4-BE49-F238E27FC236}">
                <a16:creationId xmlns:a16="http://schemas.microsoft.com/office/drawing/2014/main" id="{7726A89A-9C93-439D-91A2-6DF400D6B0C9}"/>
              </a:ext>
            </a:extLst>
          </p:cNvPr>
          <p:cNvSpPr txBox="1"/>
          <p:nvPr/>
        </p:nvSpPr>
        <p:spPr>
          <a:xfrm>
            <a:off x="1374150" y="3319079"/>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Blues</a:t>
            </a:r>
          </a:p>
        </p:txBody>
      </p:sp>
      <p:sp>
        <p:nvSpPr>
          <p:cNvPr id="58" name="Textfeld 57">
            <a:extLst>
              <a:ext uri="{FF2B5EF4-FFF2-40B4-BE49-F238E27FC236}">
                <a16:creationId xmlns:a16="http://schemas.microsoft.com/office/drawing/2014/main" id="{9DB3A7BF-5CA8-4BF6-9B5A-083899C31DB4}"/>
              </a:ext>
            </a:extLst>
          </p:cNvPr>
          <p:cNvSpPr txBox="1"/>
          <p:nvPr/>
        </p:nvSpPr>
        <p:spPr>
          <a:xfrm>
            <a:off x="1353621" y="409791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Comedy</a:t>
            </a:r>
          </a:p>
        </p:txBody>
      </p:sp>
      <p:sp>
        <p:nvSpPr>
          <p:cNvPr id="59" name="Textfeld 58">
            <a:extLst>
              <a:ext uri="{FF2B5EF4-FFF2-40B4-BE49-F238E27FC236}">
                <a16:creationId xmlns:a16="http://schemas.microsoft.com/office/drawing/2014/main" id="{CA9EBBE2-79ED-42F7-A157-A96B1AA4AE1D}"/>
              </a:ext>
            </a:extLst>
          </p:cNvPr>
          <p:cNvSpPr txBox="1"/>
          <p:nvPr/>
        </p:nvSpPr>
        <p:spPr>
          <a:xfrm>
            <a:off x="1351776" y="4495018"/>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Hiphop</a:t>
            </a:r>
          </a:p>
        </p:txBody>
      </p:sp>
      <p:sp>
        <p:nvSpPr>
          <p:cNvPr id="60" name="Textfeld 59">
            <a:extLst>
              <a:ext uri="{FF2B5EF4-FFF2-40B4-BE49-F238E27FC236}">
                <a16:creationId xmlns:a16="http://schemas.microsoft.com/office/drawing/2014/main" id="{4ED4C2C9-6E1A-429C-BAC5-F50B19ED3723}"/>
              </a:ext>
            </a:extLst>
          </p:cNvPr>
          <p:cNvSpPr txBox="1"/>
          <p:nvPr/>
        </p:nvSpPr>
        <p:spPr>
          <a:xfrm>
            <a:off x="1351775" y="4870710"/>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Jazz</a:t>
            </a:r>
          </a:p>
        </p:txBody>
      </p:sp>
      <p:sp>
        <p:nvSpPr>
          <p:cNvPr id="61" name="Textfeld 60">
            <a:extLst>
              <a:ext uri="{FF2B5EF4-FFF2-40B4-BE49-F238E27FC236}">
                <a16:creationId xmlns:a16="http://schemas.microsoft.com/office/drawing/2014/main" id="{2B1D9DA4-514E-4A00-8EA2-EF8C45A638FD}"/>
              </a:ext>
            </a:extLst>
          </p:cNvPr>
          <p:cNvSpPr txBox="1"/>
          <p:nvPr/>
        </p:nvSpPr>
        <p:spPr>
          <a:xfrm>
            <a:off x="1351774" y="5258885"/>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Poetry Slam</a:t>
            </a:r>
          </a:p>
        </p:txBody>
      </p:sp>
      <p:sp>
        <p:nvSpPr>
          <p:cNvPr id="62" name="Textfeld 61">
            <a:extLst>
              <a:ext uri="{FF2B5EF4-FFF2-40B4-BE49-F238E27FC236}">
                <a16:creationId xmlns:a16="http://schemas.microsoft.com/office/drawing/2014/main" id="{11442083-4060-4961-9B04-2CDAE504FF12}"/>
              </a:ext>
            </a:extLst>
          </p:cNvPr>
          <p:cNvSpPr txBox="1"/>
          <p:nvPr/>
        </p:nvSpPr>
        <p:spPr>
          <a:xfrm>
            <a:off x="1343191" y="3694394"/>
            <a:ext cx="1503705" cy="261610"/>
          </a:xfrm>
          <a:prstGeom prst="rect">
            <a:avLst/>
          </a:prstGeom>
          <a:solidFill>
            <a:schemeClr val="bg1"/>
          </a:solidFill>
        </p:spPr>
        <p:txBody>
          <a:bodyPr wrap="square" rtlCol="0">
            <a:spAutoFit/>
          </a:bodyPr>
          <a:lstStyle/>
          <a:p>
            <a:r>
              <a:rPr lang="de-DE" sz="1100" dirty="0">
                <a:solidFill>
                  <a:schemeClr val="tx1">
                    <a:lumMod val="50000"/>
                    <a:lumOff val="50000"/>
                  </a:schemeClr>
                </a:solidFill>
                <a:latin typeface="Helvetica" panose="020B0604020202020204" pitchFamily="34" charset="0"/>
                <a:cs typeface="Helvetica" panose="020B0604020202020204" pitchFamily="34" charset="0"/>
              </a:rPr>
              <a:t>Contest</a:t>
            </a:r>
          </a:p>
        </p:txBody>
      </p:sp>
      <p:sp>
        <p:nvSpPr>
          <p:cNvPr id="65" name="Textfeld 64">
            <a:extLst>
              <a:ext uri="{FF2B5EF4-FFF2-40B4-BE49-F238E27FC236}">
                <a16:creationId xmlns:a16="http://schemas.microsoft.com/office/drawing/2014/main" id="{A818B0D5-FDA6-4124-84C7-D4A6D6AAAC45}"/>
              </a:ext>
            </a:extLst>
          </p:cNvPr>
          <p:cNvSpPr txBox="1"/>
          <p:nvPr/>
        </p:nvSpPr>
        <p:spPr>
          <a:xfrm>
            <a:off x="9257734" y="2255766"/>
            <a:ext cx="1769392" cy="4401205"/>
          </a:xfrm>
          <a:prstGeom prst="rect">
            <a:avLst/>
          </a:prstGeom>
          <a:solidFill>
            <a:schemeClr val="accent6">
              <a:lumMod val="20000"/>
              <a:lumOff val="80000"/>
            </a:schemeClr>
          </a:solidFill>
        </p:spPr>
        <p:txBody>
          <a:bodyPr wrap="square" rtlCol="0">
            <a:spAutoFit/>
          </a:bodyPr>
          <a:lstStyle/>
          <a:p>
            <a:pPr algn="ctr"/>
            <a:r>
              <a:rPr lang="de-DE" sz="2000" dirty="0"/>
              <a:t>W</a:t>
            </a:r>
          </a:p>
          <a:p>
            <a:pPr algn="ctr"/>
            <a:endParaRPr lang="de-DE" sz="2000" dirty="0"/>
          </a:p>
          <a:p>
            <a:pPr algn="ctr"/>
            <a:r>
              <a:rPr lang="de-DE" sz="2000" dirty="0"/>
              <a:t>E</a:t>
            </a:r>
          </a:p>
          <a:p>
            <a:pPr algn="ctr"/>
            <a:endParaRPr lang="de-DE" sz="2000" dirty="0"/>
          </a:p>
          <a:p>
            <a:pPr algn="ctr"/>
            <a:r>
              <a:rPr lang="de-DE" sz="2000" dirty="0"/>
              <a:t>R</a:t>
            </a:r>
          </a:p>
          <a:p>
            <a:pPr algn="ctr"/>
            <a:endParaRPr lang="de-DE" sz="2000" dirty="0"/>
          </a:p>
          <a:p>
            <a:pPr algn="ctr"/>
            <a:r>
              <a:rPr lang="de-DE" sz="2000" dirty="0"/>
              <a:t>B</a:t>
            </a:r>
          </a:p>
          <a:p>
            <a:pPr algn="ctr"/>
            <a:endParaRPr lang="de-DE" sz="2000" dirty="0"/>
          </a:p>
          <a:p>
            <a:pPr algn="ctr"/>
            <a:r>
              <a:rPr lang="de-DE" sz="2000" dirty="0"/>
              <a:t>U</a:t>
            </a:r>
          </a:p>
          <a:p>
            <a:pPr algn="ctr"/>
            <a:endParaRPr lang="de-DE" sz="2000" dirty="0"/>
          </a:p>
          <a:p>
            <a:pPr algn="ctr"/>
            <a:r>
              <a:rPr lang="de-DE" sz="2000" dirty="0"/>
              <a:t>N</a:t>
            </a:r>
          </a:p>
          <a:p>
            <a:pPr algn="ctr"/>
            <a:endParaRPr lang="de-DE" sz="2000" dirty="0"/>
          </a:p>
          <a:p>
            <a:pPr algn="ctr"/>
            <a:r>
              <a:rPr lang="de-DE" sz="2000" dirty="0"/>
              <a:t>G</a:t>
            </a:r>
          </a:p>
          <a:p>
            <a:pPr algn="ctr"/>
            <a:endParaRPr lang="de-DE" sz="2000" dirty="0"/>
          </a:p>
        </p:txBody>
      </p:sp>
      <p:sp>
        <p:nvSpPr>
          <p:cNvPr id="67" name="Rechteck 66">
            <a:extLst>
              <a:ext uri="{FF2B5EF4-FFF2-40B4-BE49-F238E27FC236}">
                <a16:creationId xmlns:a16="http://schemas.microsoft.com/office/drawing/2014/main" id="{EA1E797D-62DD-4D8B-BCD1-B6275FD46558}"/>
              </a:ext>
            </a:extLst>
          </p:cNvPr>
          <p:cNvSpPr/>
          <p:nvPr/>
        </p:nvSpPr>
        <p:spPr>
          <a:xfrm>
            <a:off x="1059027" y="1407208"/>
            <a:ext cx="2072307" cy="719014"/>
          </a:xfrm>
          <a:prstGeom prst="rect">
            <a:avLst/>
          </a:prstGeom>
          <a:solidFill>
            <a:srgbClr val="F1554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Britannic Bold" panose="020B0903060703020204" pitchFamily="34" charset="0"/>
                <a:cs typeface="Helvetica" panose="020B0604020202020204" pitchFamily="34" charset="0"/>
              </a:rPr>
              <a:t>Jetzt </a:t>
            </a:r>
            <a:r>
              <a:rPr lang="de-DE" sz="2000" b="1" u="sng" dirty="0">
                <a:latin typeface="Britannic Bold" panose="020B0903060703020204" pitchFamily="34" charset="0"/>
                <a:cs typeface="Helvetica" panose="020B0604020202020204" pitchFamily="34" charset="0"/>
              </a:rPr>
              <a:t>hier</a:t>
            </a:r>
            <a:r>
              <a:rPr lang="de-DE" sz="2000" dirty="0">
                <a:latin typeface="Britannic Bold" panose="020B0903060703020204" pitchFamily="34" charset="0"/>
                <a:cs typeface="Helvetica" panose="020B0604020202020204" pitchFamily="34" charset="0"/>
              </a:rPr>
              <a:t> Dein Konzert planen!</a:t>
            </a:r>
          </a:p>
        </p:txBody>
      </p:sp>
      <p:cxnSp>
        <p:nvCxnSpPr>
          <p:cNvPr id="70" name="Gerader Verbinder 69">
            <a:extLst>
              <a:ext uri="{FF2B5EF4-FFF2-40B4-BE49-F238E27FC236}">
                <a16:creationId xmlns:a16="http://schemas.microsoft.com/office/drawing/2014/main" id="{CCFA74CF-588C-4213-9806-626E3F414701}"/>
              </a:ext>
            </a:extLst>
          </p:cNvPr>
          <p:cNvCxnSpPr>
            <a:cxnSpLocks/>
          </p:cNvCxnSpPr>
          <p:nvPr/>
        </p:nvCxnSpPr>
        <p:spPr>
          <a:xfrm>
            <a:off x="3332177" y="1923601"/>
            <a:ext cx="16963" cy="45130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AF2FA96F-8C67-40ED-9288-A947FB5C1893}"/>
              </a:ext>
            </a:extLst>
          </p:cNvPr>
          <p:cNvCxnSpPr>
            <a:cxnSpLocks/>
          </p:cNvCxnSpPr>
          <p:nvPr/>
        </p:nvCxnSpPr>
        <p:spPr>
          <a:xfrm>
            <a:off x="8954052" y="1923601"/>
            <a:ext cx="0" cy="45130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F5B1B164-5114-4497-81C7-53CEAD8C4CB2}"/>
              </a:ext>
            </a:extLst>
          </p:cNvPr>
          <p:cNvCxnSpPr>
            <a:cxnSpLocks/>
          </p:cNvCxnSpPr>
          <p:nvPr/>
        </p:nvCxnSpPr>
        <p:spPr>
          <a:xfrm flipV="1">
            <a:off x="976126" y="1341999"/>
            <a:ext cx="10203126" cy="69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7F4FAF81-92B7-421A-82B6-78E0831DA35C}"/>
              </a:ext>
            </a:extLst>
          </p:cNvPr>
          <p:cNvSpPr/>
          <p:nvPr/>
        </p:nvSpPr>
        <p:spPr>
          <a:xfrm>
            <a:off x="6803253" y="3855134"/>
            <a:ext cx="1520745" cy="595001"/>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a:rPr>
              <a:t>Konzert</a:t>
            </a:r>
            <a:br>
              <a:rPr lang="de-DE" sz="800" b="1" dirty="0">
                <a:latin typeface="Bookman Old Style" panose="02050604050505020204" pitchFamily="18" charset="0"/>
              </a:rPr>
            </a:br>
            <a:r>
              <a:rPr lang="de-DE" sz="800" b="1" dirty="0">
                <a:solidFill>
                  <a:schemeClr val="tx1">
                    <a:lumMod val="95000"/>
                    <a:lumOff val="5000"/>
                  </a:schemeClr>
                </a:solidFill>
                <a:latin typeface="Bookman Old Style"/>
              </a:rPr>
              <a:t>28.03.20</a:t>
            </a:r>
            <a:endParaRPr lang="de-DE" sz="800" dirty="0">
              <a:solidFill>
                <a:schemeClr val="tx1">
                  <a:lumMod val="95000"/>
                  <a:lumOff val="5000"/>
                </a:schemeClr>
              </a:solidFill>
              <a:latin typeface="Bookman Old Style"/>
            </a:endParaRPr>
          </a:p>
          <a:p>
            <a:pPr algn="ctr"/>
            <a:r>
              <a:rPr lang="de-DE" sz="800" b="1" dirty="0">
                <a:solidFill>
                  <a:schemeClr val="tx1">
                    <a:lumMod val="95000"/>
                    <a:lumOff val="5000"/>
                  </a:schemeClr>
                </a:solidFill>
                <a:latin typeface="Bookman Old Style"/>
              </a:rPr>
              <a:t>18 Uhr</a:t>
            </a:r>
          </a:p>
          <a:p>
            <a:pPr algn="ctr"/>
            <a:r>
              <a:rPr lang="de-DE" sz="800" b="1" dirty="0">
                <a:solidFill>
                  <a:schemeClr val="tx1">
                    <a:lumMod val="95000"/>
                    <a:lumOff val="5000"/>
                  </a:schemeClr>
                </a:solidFill>
                <a:latin typeface="Bookman Old Style"/>
              </a:rPr>
              <a:t>15€</a:t>
            </a:r>
          </a:p>
        </p:txBody>
      </p:sp>
      <p:sp>
        <p:nvSpPr>
          <p:cNvPr id="83" name="Rechteck: diagonal liegende Ecken abgeschnitten 82">
            <a:extLst>
              <a:ext uri="{FF2B5EF4-FFF2-40B4-BE49-F238E27FC236}">
                <a16:creationId xmlns:a16="http://schemas.microsoft.com/office/drawing/2014/main" id="{6527C160-9CD8-4E3F-ADA9-E25387465AAC}"/>
              </a:ext>
            </a:extLst>
          </p:cNvPr>
          <p:cNvSpPr/>
          <p:nvPr/>
        </p:nvSpPr>
        <p:spPr>
          <a:xfrm>
            <a:off x="6156824" y="4521242"/>
            <a:ext cx="2139994" cy="369034"/>
          </a:xfrm>
          <a:prstGeom prst="snip2Diag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Tim</a:t>
            </a:r>
          </a:p>
          <a:p>
            <a:r>
              <a:rPr lang="de-DE" sz="1050" dirty="0">
                <a:solidFill>
                  <a:schemeClr val="tx1"/>
                </a:solidFill>
                <a:latin typeface="Bookman Old Style" panose="02050604050505020204" pitchFamily="18" charset="0"/>
              </a:rPr>
              <a:t>- sicher dir hier dein Ticket</a:t>
            </a:r>
          </a:p>
        </p:txBody>
      </p:sp>
      <p:sp>
        <p:nvSpPr>
          <p:cNvPr id="84" name="Rechteck 83">
            <a:extLst>
              <a:ext uri="{FF2B5EF4-FFF2-40B4-BE49-F238E27FC236}">
                <a16:creationId xmlns:a16="http://schemas.microsoft.com/office/drawing/2014/main" id="{8E8F6B23-E3E2-4492-8FDB-2C9741A4FA62}"/>
              </a:ext>
            </a:extLst>
          </p:cNvPr>
          <p:cNvSpPr/>
          <p:nvPr/>
        </p:nvSpPr>
        <p:spPr>
          <a:xfrm>
            <a:off x="6803253" y="5255576"/>
            <a:ext cx="1520745" cy="595001"/>
          </a:xfrm>
          <a:prstGeom prst="rect">
            <a:avLst/>
          </a:prstGeom>
          <a:solidFill>
            <a:srgbClr val="FF95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lumMod val="95000"/>
                    <a:lumOff val="5000"/>
                  </a:schemeClr>
                </a:solidFill>
                <a:latin typeface="Bookman Old Style" panose="02050604050505020204" pitchFamily="18" charset="0"/>
              </a:rPr>
              <a:t>Konzert</a:t>
            </a:r>
            <a:br>
              <a:rPr lang="de-DE" sz="800" b="1" dirty="0">
                <a:solidFill>
                  <a:schemeClr val="tx1">
                    <a:lumMod val="95000"/>
                    <a:lumOff val="5000"/>
                  </a:schemeClr>
                </a:solidFill>
                <a:latin typeface="Bookman Old Style" panose="02050604050505020204" pitchFamily="18" charset="0"/>
              </a:rPr>
            </a:br>
            <a:r>
              <a:rPr lang="de-DE" sz="800" b="1" dirty="0">
                <a:solidFill>
                  <a:schemeClr val="tx1">
                    <a:lumMod val="95000"/>
                    <a:lumOff val="5000"/>
                  </a:schemeClr>
                </a:solidFill>
                <a:latin typeface="Bookman Old Style" panose="02050604050505020204" pitchFamily="18" charset="0"/>
              </a:rPr>
              <a:t>28.03.20</a:t>
            </a:r>
          </a:p>
          <a:p>
            <a:pPr algn="ctr"/>
            <a:r>
              <a:rPr lang="de-DE" sz="800" b="1" dirty="0">
                <a:solidFill>
                  <a:schemeClr val="tx1">
                    <a:lumMod val="95000"/>
                    <a:lumOff val="5000"/>
                  </a:schemeClr>
                </a:solidFill>
                <a:latin typeface="Bookman Old Style" panose="02050604050505020204" pitchFamily="18" charset="0"/>
              </a:rPr>
              <a:t>18 Uhr</a:t>
            </a:r>
          </a:p>
          <a:p>
            <a:pPr algn="ctr"/>
            <a:r>
              <a:rPr lang="de-DE" sz="800" b="1" dirty="0">
                <a:solidFill>
                  <a:schemeClr val="tx1">
                    <a:lumMod val="95000"/>
                    <a:lumOff val="5000"/>
                  </a:schemeClr>
                </a:solidFill>
                <a:latin typeface="Bookman Old Style" panose="02050604050505020204" pitchFamily="18" charset="0"/>
              </a:rPr>
              <a:t>10€</a:t>
            </a:r>
          </a:p>
        </p:txBody>
      </p:sp>
      <p:sp>
        <p:nvSpPr>
          <p:cNvPr id="85" name="Rechteck: diagonal liegende Ecken abgeschnitten 84">
            <a:extLst>
              <a:ext uri="{FF2B5EF4-FFF2-40B4-BE49-F238E27FC236}">
                <a16:creationId xmlns:a16="http://schemas.microsoft.com/office/drawing/2014/main" id="{26E9C5F2-8BE2-4B79-B6E6-98284AF11704}"/>
              </a:ext>
            </a:extLst>
          </p:cNvPr>
          <p:cNvSpPr/>
          <p:nvPr/>
        </p:nvSpPr>
        <p:spPr>
          <a:xfrm>
            <a:off x="6167118" y="5954522"/>
            <a:ext cx="2139994" cy="369034"/>
          </a:xfrm>
          <a:prstGeom prst="snip2DiagRect">
            <a:avLst/>
          </a:prstGeom>
          <a:solidFill>
            <a:srgbClr val="FF95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Bookman Old Style" panose="02050604050505020204" pitchFamily="18" charset="0"/>
              </a:rPr>
              <a:t>Unterstütze </a:t>
            </a:r>
            <a:r>
              <a:rPr lang="de-DE" sz="1050" dirty="0" err="1">
                <a:solidFill>
                  <a:schemeClr val="tx1"/>
                </a:solidFill>
                <a:latin typeface="Bookman Old Style" panose="02050604050505020204" pitchFamily="18" charset="0"/>
              </a:rPr>
              <a:t>Marai</a:t>
            </a:r>
            <a:endParaRPr lang="de-DE" sz="1050" dirty="0">
              <a:solidFill>
                <a:schemeClr val="tx1"/>
              </a:solidFill>
              <a:latin typeface="Bookman Old Style" panose="02050604050505020204" pitchFamily="18" charset="0"/>
            </a:endParaRPr>
          </a:p>
          <a:p>
            <a:r>
              <a:rPr lang="de-DE" sz="1050" dirty="0">
                <a:solidFill>
                  <a:schemeClr val="tx1"/>
                </a:solidFill>
                <a:latin typeface="Bookman Old Style" panose="02050604050505020204" pitchFamily="18" charset="0"/>
              </a:rPr>
              <a:t>- sicher dir hier dein Ticket</a:t>
            </a:r>
          </a:p>
        </p:txBody>
      </p:sp>
    </p:spTree>
    <p:extLst>
      <p:ext uri="{BB962C8B-B14F-4D97-AF65-F5344CB8AC3E}">
        <p14:creationId xmlns:p14="http://schemas.microsoft.com/office/powerpoint/2010/main" val="2070729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jTcSEcLOD2pBwnBJc_T6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1857</Words>
  <Application>Microsoft Macintosh PowerPoint</Application>
  <PresentationFormat>Breitbild</PresentationFormat>
  <Paragraphs>410</Paragraphs>
  <Slides>16</Slides>
  <Notes>9</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8" baseType="lpstr">
      <vt:lpstr>Arial</vt:lpstr>
      <vt:lpstr>Bauhaus 93</vt:lpstr>
      <vt:lpstr>Bookman Old Style</vt:lpstr>
      <vt:lpstr>Bradley Hand ITC</vt:lpstr>
      <vt:lpstr>Britannic Bold</vt:lpstr>
      <vt:lpstr>Calibri</vt:lpstr>
      <vt:lpstr>Calibri Light</vt:lpstr>
      <vt:lpstr>Helvetica</vt:lpstr>
      <vt:lpstr>Helvetica Light</vt:lpstr>
      <vt:lpstr>Helvetica Light Oblique</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Coronzert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Coronzert</dc:title>
  <dc:creator>Marques</dc:creator>
  <cp:lastModifiedBy>Jan Reinhards</cp:lastModifiedBy>
  <cp:revision>128</cp:revision>
  <dcterms:created xsi:type="dcterms:W3CDTF">2020-03-21T13:18:20Z</dcterms:created>
  <dcterms:modified xsi:type="dcterms:W3CDTF">2020-03-23T00:08:02Z</dcterms:modified>
</cp:coreProperties>
</file>